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media/image2.jp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7" r:id="rId1"/>
  </p:sldMasterIdLst>
  <p:notesMasterIdLst>
    <p:notesMasterId r:id="rId63"/>
  </p:notesMasterIdLst>
  <p:sldIdLst>
    <p:sldId id="430" r:id="rId2"/>
    <p:sldId id="402" r:id="rId3"/>
    <p:sldId id="441" r:id="rId4"/>
    <p:sldId id="443" r:id="rId5"/>
    <p:sldId id="437" r:id="rId6"/>
    <p:sldId id="448" r:id="rId7"/>
    <p:sldId id="449" r:id="rId8"/>
    <p:sldId id="451" r:id="rId9"/>
    <p:sldId id="452" r:id="rId10"/>
    <p:sldId id="453" r:id="rId11"/>
    <p:sldId id="442" r:id="rId12"/>
    <p:sldId id="431" r:id="rId13"/>
    <p:sldId id="400" r:id="rId14"/>
    <p:sldId id="404" r:id="rId15"/>
    <p:sldId id="432" r:id="rId16"/>
    <p:sldId id="454" r:id="rId17"/>
    <p:sldId id="455" r:id="rId18"/>
    <p:sldId id="403" r:id="rId19"/>
    <p:sldId id="444" r:id="rId20"/>
    <p:sldId id="456" r:id="rId21"/>
    <p:sldId id="408" r:id="rId22"/>
    <p:sldId id="412" r:id="rId23"/>
    <p:sldId id="457" r:id="rId24"/>
    <p:sldId id="405" r:id="rId25"/>
    <p:sldId id="409" r:id="rId26"/>
    <p:sldId id="406" r:id="rId27"/>
    <p:sldId id="433" r:id="rId28"/>
    <p:sldId id="445" r:id="rId29"/>
    <p:sldId id="458" r:id="rId30"/>
    <p:sldId id="407" r:id="rId31"/>
    <p:sldId id="459" r:id="rId32"/>
    <p:sldId id="468" r:id="rId33"/>
    <p:sldId id="469" r:id="rId34"/>
    <p:sldId id="434" r:id="rId35"/>
    <p:sldId id="460" r:id="rId36"/>
    <p:sldId id="461" r:id="rId37"/>
    <p:sldId id="462" r:id="rId38"/>
    <p:sldId id="463" r:id="rId39"/>
    <p:sldId id="435" r:id="rId40"/>
    <p:sldId id="438" r:id="rId41"/>
    <p:sldId id="464" r:id="rId42"/>
    <p:sldId id="465" r:id="rId43"/>
    <p:sldId id="446" r:id="rId44"/>
    <p:sldId id="421" r:id="rId45"/>
    <p:sldId id="466" r:id="rId46"/>
    <p:sldId id="410" r:id="rId47"/>
    <p:sldId id="422" r:id="rId48"/>
    <p:sldId id="436" r:id="rId49"/>
    <p:sldId id="467" r:id="rId50"/>
    <p:sldId id="414" r:id="rId51"/>
    <p:sldId id="415" r:id="rId52"/>
    <p:sldId id="426" r:id="rId53"/>
    <p:sldId id="419" r:id="rId54"/>
    <p:sldId id="416" r:id="rId55"/>
    <p:sldId id="447" r:id="rId56"/>
    <p:sldId id="420" r:id="rId57"/>
    <p:sldId id="423" r:id="rId58"/>
    <p:sldId id="424" r:id="rId59"/>
    <p:sldId id="425" r:id="rId60"/>
    <p:sldId id="427" r:id="rId61"/>
    <p:sldId id="428"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Impact" panose="020B0806030902050204" pitchFamily="34" charset="0"/>
      <p:regular r:id="rId68"/>
    </p:embeddedFont>
    <p:embeddedFont>
      <p:font typeface="微软雅黑" panose="020B0503020204020204" pitchFamily="34" charset="-122"/>
      <p:regular r:id="rId69"/>
      <p:bold r:id="rId70"/>
    </p:embeddedFont>
  </p:embeddedFontLst>
  <p:custDataLst>
    <p:tags r:id="rId71"/>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532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C1"/>
    <a:srgbClr val="00B0F0"/>
    <a:srgbClr val="0070C0"/>
    <a:srgbClr val="01B0F1"/>
    <a:srgbClr val="169BFE"/>
    <a:srgbClr val="0170C0"/>
    <a:srgbClr val="2897CE"/>
    <a:srgbClr val="54AFDE"/>
    <a:srgbClr val="0DBBF1"/>
    <a:srgbClr val="0170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6" autoAdjust="0"/>
    <p:restoredTop sz="96353" autoAdjust="0"/>
  </p:normalViewPr>
  <p:slideViewPr>
    <p:cSldViewPr>
      <p:cViewPr varScale="1">
        <p:scale>
          <a:sx n="136" d="100"/>
          <a:sy n="136" d="100"/>
        </p:scale>
        <p:origin x="900" y="120"/>
      </p:cViewPr>
      <p:guideLst>
        <p:guide orient="horz" pos="1620"/>
        <p:guide pos="5329"/>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200" d="100"/>
        <a:sy n="200" d="100"/>
      </p:scale>
      <p:origin x="0" y="-21228"/>
    </p:cViewPr>
  </p:sorterViewPr>
  <p:notesViewPr>
    <p:cSldViewPr snapToGrid="0" snapToObjects="1">
      <p:cViewPr>
        <p:scale>
          <a:sx n="187" d="100"/>
          <a:sy n="187" d="100"/>
        </p:scale>
        <p:origin x="-1920" y="24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列1</c:v>
                </c:pt>
              </c:strCache>
            </c:strRef>
          </c:tx>
          <c:spPr>
            <a:solidFill>
              <a:srgbClr val="0070C0"/>
            </a:solidFill>
          </c:spPr>
          <c:invertIfNegative val="0"/>
          <c:dPt>
            <c:idx val="0"/>
            <c:invertIfNegative val="0"/>
            <c:bubble3D val="0"/>
            <c:extLst>
              <c:ext xmlns:c16="http://schemas.microsoft.com/office/drawing/2014/chart" uri="{C3380CC4-5D6E-409C-BE32-E72D297353CC}">
                <c16:uniqueId val="{00000000-6B58-44F7-A097-E0DB8D5DCF02}"/>
              </c:ext>
            </c:extLst>
          </c:dPt>
          <c:dPt>
            <c:idx val="1"/>
            <c:invertIfNegative val="0"/>
            <c:bubble3D val="0"/>
            <c:extLst>
              <c:ext xmlns:c16="http://schemas.microsoft.com/office/drawing/2014/chart" uri="{C3380CC4-5D6E-409C-BE32-E72D297353CC}">
                <c16:uniqueId val="{00000001-6B58-44F7-A097-E0DB8D5DCF02}"/>
              </c:ext>
            </c:extLst>
          </c:dPt>
          <c:dPt>
            <c:idx val="2"/>
            <c:invertIfNegative val="0"/>
            <c:bubble3D val="0"/>
            <c:extLst>
              <c:ext xmlns:c16="http://schemas.microsoft.com/office/drawing/2014/chart" uri="{C3380CC4-5D6E-409C-BE32-E72D297353CC}">
                <c16:uniqueId val="{00000002-6B58-44F7-A097-E0DB8D5DCF02}"/>
              </c:ext>
            </c:extLst>
          </c:dPt>
          <c:cat>
            <c:strRef>
              <c:f>Sheet1!$A$2:$A$4</c:f>
              <c:strCache>
                <c:ptCount val="3"/>
                <c:pt idx="0">
                  <c:v>添加标题</c:v>
                </c:pt>
                <c:pt idx="1">
                  <c:v>添加标题</c:v>
                </c:pt>
                <c:pt idx="2">
                  <c:v>添加标题</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3-6B58-44F7-A097-E0DB8D5DCF02}"/>
            </c:ext>
          </c:extLst>
        </c:ser>
        <c:ser>
          <c:idx val="1"/>
          <c:order val="1"/>
          <c:tx>
            <c:strRef>
              <c:f>Sheet1!$C$1</c:f>
              <c:strCache>
                <c:ptCount val="1"/>
                <c:pt idx="0">
                  <c:v>列2</c:v>
                </c:pt>
              </c:strCache>
            </c:strRef>
          </c:tx>
          <c:spPr>
            <a:solidFill>
              <a:srgbClr val="00B0F0"/>
            </a:solidFill>
          </c:spPr>
          <c:invertIfNegative val="0"/>
          <c:cat>
            <c:strRef>
              <c:f>Sheet1!$A$2:$A$4</c:f>
              <c:strCache>
                <c:ptCount val="3"/>
                <c:pt idx="0">
                  <c:v>添加标题</c:v>
                </c:pt>
                <c:pt idx="1">
                  <c:v>添加标题</c:v>
                </c:pt>
                <c:pt idx="2">
                  <c:v>添加标题</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4-6B58-44F7-A097-E0DB8D5DCF02}"/>
            </c:ext>
          </c:extLst>
        </c:ser>
        <c:ser>
          <c:idx val="2"/>
          <c:order val="2"/>
          <c:tx>
            <c:strRef>
              <c:f>Sheet1!$D$1</c:f>
              <c:strCache>
                <c:ptCount val="1"/>
                <c:pt idx="0">
                  <c:v>列3</c:v>
                </c:pt>
              </c:strCache>
            </c:strRef>
          </c:tx>
          <c:spPr>
            <a:solidFill>
              <a:srgbClr val="0070C0"/>
            </a:solidFill>
          </c:spPr>
          <c:invertIfNegative val="0"/>
          <c:cat>
            <c:strRef>
              <c:f>Sheet1!$A$2:$A$4</c:f>
              <c:strCache>
                <c:ptCount val="3"/>
                <c:pt idx="0">
                  <c:v>添加标题</c:v>
                </c:pt>
                <c:pt idx="1">
                  <c:v>添加标题</c:v>
                </c:pt>
                <c:pt idx="2">
                  <c:v>添加标题</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5-6B58-44F7-A097-E0DB8D5DCF02}"/>
            </c:ext>
          </c:extLst>
        </c:ser>
        <c:dLbls>
          <c:showLegendKey val="0"/>
          <c:showVal val="0"/>
          <c:showCatName val="0"/>
          <c:showSerName val="0"/>
          <c:showPercent val="0"/>
          <c:showBubbleSize val="0"/>
        </c:dLbls>
        <c:gapWidth val="150"/>
        <c:shape val="box"/>
        <c:axId val="909740472"/>
        <c:axId val="909741256"/>
        <c:axId val="0"/>
      </c:bar3DChart>
      <c:catAx>
        <c:axId val="909740472"/>
        <c:scaling>
          <c:orientation val="minMax"/>
        </c:scaling>
        <c:delete val="1"/>
        <c:axPos val="b"/>
        <c:numFmt formatCode="General" sourceLinked="1"/>
        <c:majorTickMark val="none"/>
        <c:minorTickMark val="none"/>
        <c:tickLblPos val="nextTo"/>
        <c:crossAx val="909741256"/>
        <c:crosses val="autoZero"/>
        <c:auto val="1"/>
        <c:lblAlgn val="ctr"/>
        <c:lblOffset val="100"/>
        <c:noMultiLvlLbl val="0"/>
      </c:catAx>
      <c:valAx>
        <c:axId val="909741256"/>
        <c:scaling>
          <c:orientation val="minMax"/>
        </c:scaling>
        <c:delete val="1"/>
        <c:axPos val="l"/>
        <c:majorGridlines/>
        <c:numFmt formatCode="General" sourceLinked="1"/>
        <c:majorTickMark val="none"/>
        <c:minorTickMark val="none"/>
        <c:tickLblPos val="nextTo"/>
        <c:crossAx val="909740472"/>
        <c:crosses val="autoZero"/>
        <c:crossBetween val="between"/>
      </c:val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2022/11/1</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28595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10</a:t>
            </a:fld>
            <a:endParaRPr lang="en-US" altLang="zh-CN"/>
          </a:p>
        </p:txBody>
      </p:sp>
    </p:spTree>
    <p:extLst>
      <p:ext uri="{BB962C8B-B14F-4D97-AF65-F5344CB8AC3E}">
        <p14:creationId xmlns:p14="http://schemas.microsoft.com/office/powerpoint/2010/main" val="627346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t>11</a:t>
            </a:fld>
            <a:endParaRPr lang="zh-CN" altLang="en-US"/>
          </a:p>
        </p:txBody>
      </p:sp>
    </p:spTree>
    <p:extLst>
      <p:ext uri="{BB962C8B-B14F-4D97-AF65-F5344CB8AC3E}">
        <p14:creationId xmlns:p14="http://schemas.microsoft.com/office/powerpoint/2010/main" val="239634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12</a:t>
            </a:fld>
            <a:endParaRPr lang="zh-CN" altLang="en-US"/>
          </a:p>
        </p:txBody>
      </p:sp>
    </p:spTree>
    <p:extLst>
      <p:ext uri="{BB962C8B-B14F-4D97-AF65-F5344CB8AC3E}">
        <p14:creationId xmlns:p14="http://schemas.microsoft.com/office/powerpoint/2010/main" val="358459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2011630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117571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15</a:t>
            </a:fld>
            <a:endParaRPr lang="zh-CN" altLang="en-US"/>
          </a:p>
        </p:txBody>
      </p:sp>
    </p:spTree>
    <p:extLst>
      <p:ext uri="{BB962C8B-B14F-4D97-AF65-F5344CB8AC3E}">
        <p14:creationId xmlns:p14="http://schemas.microsoft.com/office/powerpoint/2010/main" val="3586945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t>16</a:t>
            </a:fld>
            <a:endParaRPr lang="zh-CN" altLang="en-US"/>
          </a:p>
        </p:txBody>
      </p:sp>
    </p:spTree>
    <p:extLst>
      <p:ext uri="{BB962C8B-B14F-4D97-AF65-F5344CB8AC3E}">
        <p14:creationId xmlns:p14="http://schemas.microsoft.com/office/powerpoint/2010/main" val="306173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spcBef>
                <a:spcPct val="0"/>
              </a:spcBef>
            </a:pPr>
            <a:endParaRPr lang="zh-CN" altLang="en-US">
              <a:latin typeface="Calibri" charset="0"/>
              <a:ea typeface="宋体" charset="0"/>
            </a:endParaRPr>
          </a:p>
        </p:txBody>
      </p:sp>
      <p:sp>
        <p:nvSpPr>
          <p:cNvPr id="6246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defRPr>
                <a:solidFill>
                  <a:schemeClr val="tx1"/>
                </a:solidFill>
                <a:latin typeface="Calibri" charset="0"/>
                <a:ea typeface="宋体" charset="0"/>
              </a:defRPr>
            </a:lvl6pPr>
            <a:lvl7pPr marL="2971800" indent="-228600" fontAlgn="base">
              <a:spcBef>
                <a:spcPct val="0"/>
              </a:spcBef>
              <a:spcAft>
                <a:spcPct val="0"/>
              </a:spcAft>
              <a:defRPr>
                <a:solidFill>
                  <a:schemeClr val="tx1"/>
                </a:solidFill>
                <a:latin typeface="Calibri" charset="0"/>
                <a:ea typeface="宋体" charset="0"/>
              </a:defRPr>
            </a:lvl7pPr>
            <a:lvl8pPr marL="3429000" indent="-228600" fontAlgn="base">
              <a:spcBef>
                <a:spcPct val="0"/>
              </a:spcBef>
              <a:spcAft>
                <a:spcPct val="0"/>
              </a:spcAft>
              <a:defRPr>
                <a:solidFill>
                  <a:schemeClr val="tx1"/>
                </a:solidFill>
                <a:latin typeface="Calibri" charset="0"/>
                <a:ea typeface="宋体" charset="0"/>
              </a:defRPr>
            </a:lvl8pPr>
            <a:lvl9pPr marL="3886200" indent="-228600" fontAlgn="base">
              <a:spcBef>
                <a:spcPct val="0"/>
              </a:spcBef>
              <a:spcAft>
                <a:spcPct val="0"/>
              </a:spcAft>
              <a:defRPr>
                <a:solidFill>
                  <a:schemeClr val="tx1"/>
                </a:solidFill>
                <a:latin typeface="Calibri" charset="0"/>
                <a:ea typeface="宋体" charset="0"/>
              </a:defRPr>
            </a:lvl9pPr>
          </a:lstStyle>
          <a:p>
            <a:fld id="{9D63545F-E4B4-D047-BE13-2A9C43D2DBAF}" type="slidenum">
              <a:rPr lang="zh-CN" altLang="en-US"/>
              <a:pPr/>
              <a:t>17</a:t>
            </a:fld>
            <a:endParaRPr lang="zh-CN" altLang="en-US"/>
          </a:p>
        </p:txBody>
      </p:sp>
    </p:spTree>
    <p:extLst>
      <p:ext uri="{BB962C8B-B14F-4D97-AF65-F5344CB8AC3E}">
        <p14:creationId xmlns:p14="http://schemas.microsoft.com/office/powerpoint/2010/main" val="3551389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2020970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19</a:t>
            </a:fld>
            <a:endParaRPr lang="zh-CN" altLang="en-US"/>
          </a:p>
        </p:txBody>
      </p:sp>
    </p:spTree>
    <p:extLst>
      <p:ext uri="{BB962C8B-B14F-4D97-AF65-F5344CB8AC3E}">
        <p14:creationId xmlns:p14="http://schemas.microsoft.com/office/powerpoint/2010/main" val="3251789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844150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pPr>
                <a:defRPr/>
              </a:pPr>
              <a:t>20</a:t>
            </a:fld>
            <a:endParaRPr lang="zh-CN" altLang="en-US"/>
          </a:p>
        </p:txBody>
      </p:sp>
    </p:spTree>
    <p:extLst>
      <p:ext uri="{BB962C8B-B14F-4D97-AF65-F5344CB8AC3E}">
        <p14:creationId xmlns:p14="http://schemas.microsoft.com/office/powerpoint/2010/main" val="470715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1811725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2362679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CB3FF9-4F8D-483A-B38E-9F0E02F97F7A}" type="slidenum">
              <a:rPr lang="zh-CN" altLang="en-US" smtClean="0"/>
              <a:t>23</a:t>
            </a:fld>
            <a:endParaRPr lang="zh-CN" altLang="en-US"/>
          </a:p>
        </p:txBody>
      </p:sp>
    </p:spTree>
    <p:extLst>
      <p:ext uri="{BB962C8B-B14F-4D97-AF65-F5344CB8AC3E}">
        <p14:creationId xmlns:p14="http://schemas.microsoft.com/office/powerpoint/2010/main" val="4133544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dirty="0"/>
          </a:p>
        </p:txBody>
      </p:sp>
    </p:spTree>
    <p:extLst>
      <p:ext uri="{BB962C8B-B14F-4D97-AF65-F5344CB8AC3E}">
        <p14:creationId xmlns:p14="http://schemas.microsoft.com/office/powerpoint/2010/main" val="1300013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499513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1638569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27</a:t>
            </a:fld>
            <a:endParaRPr lang="zh-CN" altLang="en-US"/>
          </a:p>
        </p:txBody>
      </p:sp>
    </p:spTree>
    <p:extLst>
      <p:ext uri="{BB962C8B-B14F-4D97-AF65-F5344CB8AC3E}">
        <p14:creationId xmlns:p14="http://schemas.microsoft.com/office/powerpoint/2010/main" val="1209629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28</a:t>
            </a:fld>
            <a:endParaRPr lang="zh-CN" altLang="en-US"/>
          </a:p>
        </p:txBody>
      </p:sp>
    </p:spTree>
    <p:extLst>
      <p:ext uri="{BB962C8B-B14F-4D97-AF65-F5344CB8AC3E}">
        <p14:creationId xmlns:p14="http://schemas.microsoft.com/office/powerpoint/2010/main" val="855849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29</a:t>
            </a:fld>
            <a:endParaRPr lang="zh-CN" altLang="en-US"/>
          </a:p>
        </p:txBody>
      </p:sp>
    </p:spTree>
    <p:extLst>
      <p:ext uri="{BB962C8B-B14F-4D97-AF65-F5344CB8AC3E}">
        <p14:creationId xmlns:p14="http://schemas.microsoft.com/office/powerpoint/2010/main" val="315735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29F2BE-DE9F-4B8C-AB04-BD0998E5439B}" type="slidenum">
              <a:rPr lang="zh-CN" altLang="en-US" smtClean="0"/>
              <a:t>3</a:t>
            </a:fld>
            <a:endParaRPr lang="zh-CN" altLang="en-US"/>
          </a:p>
        </p:txBody>
      </p:sp>
    </p:spTree>
    <p:extLst>
      <p:ext uri="{BB962C8B-B14F-4D97-AF65-F5344CB8AC3E}">
        <p14:creationId xmlns:p14="http://schemas.microsoft.com/office/powerpoint/2010/main" val="332919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30</a:t>
            </a:fld>
            <a:endParaRPr lang="zh-CN" altLang="en-US" dirty="0"/>
          </a:p>
        </p:txBody>
      </p:sp>
    </p:spTree>
    <p:extLst>
      <p:ext uri="{BB962C8B-B14F-4D97-AF65-F5344CB8AC3E}">
        <p14:creationId xmlns:p14="http://schemas.microsoft.com/office/powerpoint/2010/main" val="3554325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DA27ED-71C2-4374-9DD5-1618B5BD4790}" type="slidenum">
              <a:rPr lang="zh-CN" altLang="en-US" smtClean="0"/>
              <a:t>31</a:t>
            </a:fld>
            <a:endParaRPr lang="zh-CN" altLang="en-US"/>
          </a:p>
        </p:txBody>
      </p:sp>
    </p:spTree>
    <p:extLst>
      <p:ext uri="{BB962C8B-B14F-4D97-AF65-F5344CB8AC3E}">
        <p14:creationId xmlns:p14="http://schemas.microsoft.com/office/powerpoint/2010/main" val="2083645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29F2BE-DE9F-4B8C-AB04-BD0998E5439B}" type="slidenum">
              <a:rPr lang="zh-CN" altLang="en-US" smtClean="0"/>
              <a:t>32</a:t>
            </a:fld>
            <a:endParaRPr lang="zh-CN" altLang="en-US"/>
          </a:p>
        </p:txBody>
      </p:sp>
    </p:spTree>
    <p:extLst>
      <p:ext uri="{BB962C8B-B14F-4D97-AF65-F5344CB8AC3E}">
        <p14:creationId xmlns:p14="http://schemas.microsoft.com/office/powerpoint/2010/main" val="3185230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33</a:t>
            </a:fld>
            <a:endParaRPr lang="zh-CN" altLang="en-US" dirty="0"/>
          </a:p>
        </p:txBody>
      </p:sp>
    </p:spTree>
    <p:extLst>
      <p:ext uri="{BB962C8B-B14F-4D97-AF65-F5344CB8AC3E}">
        <p14:creationId xmlns:p14="http://schemas.microsoft.com/office/powerpoint/2010/main" val="3670525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34</a:t>
            </a:fld>
            <a:endParaRPr lang="zh-CN" altLang="en-US"/>
          </a:p>
        </p:txBody>
      </p:sp>
    </p:spTree>
    <p:extLst>
      <p:ext uri="{BB962C8B-B14F-4D97-AF65-F5344CB8AC3E}">
        <p14:creationId xmlns:p14="http://schemas.microsoft.com/office/powerpoint/2010/main" val="1329713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AAF762-52F3-4512-B16B-1F6F197A9938}" type="slidenum">
              <a:rPr lang="zh-CN" altLang="en-US" smtClean="0"/>
              <a:pPr/>
              <a:t>35</a:t>
            </a:fld>
            <a:endParaRPr lang="zh-CN" altLang="en-US"/>
          </a:p>
        </p:txBody>
      </p:sp>
    </p:spTree>
    <p:extLst>
      <p:ext uri="{BB962C8B-B14F-4D97-AF65-F5344CB8AC3E}">
        <p14:creationId xmlns:p14="http://schemas.microsoft.com/office/powerpoint/2010/main" val="1070844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pPr>
                <a:defRPr/>
              </a:pPr>
              <a:t>36</a:t>
            </a:fld>
            <a:endParaRPr lang="zh-CN" altLang="en-US"/>
          </a:p>
        </p:txBody>
      </p:sp>
    </p:spTree>
    <p:extLst>
      <p:ext uri="{BB962C8B-B14F-4D97-AF65-F5344CB8AC3E}">
        <p14:creationId xmlns:p14="http://schemas.microsoft.com/office/powerpoint/2010/main" val="3988037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pPr>
                <a:defRPr/>
              </a:pPr>
              <a:t>37</a:t>
            </a:fld>
            <a:endParaRPr lang="zh-CN" altLang="en-US"/>
          </a:p>
        </p:txBody>
      </p:sp>
    </p:spTree>
    <p:extLst>
      <p:ext uri="{BB962C8B-B14F-4D97-AF65-F5344CB8AC3E}">
        <p14:creationId xmlns:p14="http://schemas.microsoft.com/office/powerpoint/2010/main" val="4222931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38</a:t>
            </a:fld>
            <a:endParaRPr lang="en-US" altLang="zh-CN"/>
          </a:p>
        </p:txBody>
      </p:sp>
    </p:spTree>
    <p:extLst>
      <p:ext uri="{BB962C8B-B14F-4D97-AF65-F5344CB8AC3E}">
        <p14:creationId xmlns:p14="http://schemas.microsoft.com/office/powerpoint/2010/main" val="2548900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39</a:t>
            </a:fld>
            <a:endParaRPr lang="zh-CN" altLang="en-US"/>
          </a:p>
        </p:txBody>
      </p:sp>
    </p:spTree>
    <p:extLst>
      <p:ext uri="{BB962C8B-B14F-4D97-AF65-F5344CB8AC3E}">
        <p14:creationId xmlns:p14="http://schemas.microsoft.com/office/powerpoint/2010/main" val="3214493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a:t>
            </a:fld>
            <a:endParaRPr lang="en-US" altLang="zh-CN"/>
          </a:p>
        </p:txBody>
      </p:sp>
    </p:spTree>
    <p:extLst>
      <p:ext uri="{BB962C8B-B14F-4D97-AF65-F5344CB8AC3E}">
        <p14:creationId xmlns:p14="http://schemas.microsoft.com/office/powerpoint/2010/main" val="2792149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t>40</a:t>
            </a:fld>
            <a:endParaRPr lang="zh-CN" altLang="en-US"/>
          </a:p>
        </p:txBody>
      </p:sp>
    </p:spTree>
    <p:extLst>
      <p:ext uri="{BB962C8B-B14F-4D97-AF65-F5344CB8AC3E}">
        <p14:creationId xmlns:p14="http://schemas.microsoft.com/office/powerpoint/2010/main" val="1894824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7A79A7-0B32-45E3-86F1-7D22613EC84B}" type="slidenum">
              <a:rPr lang="zh-CN" altLang="en-US" smtClean="0"/>
              <a:pPr/>
              <a:t>41</a:t>
            </a:fld>
            <a:endParaRPr lang="zh-CN" altLang="en-US"/>
          </a:p>
        </p:txBody>
      </p:sp>
    </p:spTree>
    <p:extLst>
      <p:ext uri="{BB962C8B-B14F-4D97-AF65-F5344CB8AC3E}">
        <p14:creationId xmlns:p14="http://schemas.microsoft.com/office/powerpoint/2010/main" val="325471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42</a:t>
            </a:fld>
            <a:endParaRPr lang="zh-CN" altLang="en-US" dirty="0"/>
          </a:p>
        </p:txBody>
      </p:sp>
    </p:spTree>
    <p:extLst>
      <p:ext uri="{BB962C8B-B14F-4D97-AF65-F5344CB8AC3E}">
        <p14:creationId xmlns:p14="http://schemas.microsoft.com/office/powerpoint/2010/main" val="3802351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43</a:t>
            </a:fld>
            <a:endParaRPr lang="zh-CN" altLang="en-US"/>
          </a:p>
        </p:txBody>
      </p:sp>
    </p:spTree>
    <p:extLst>
      <p:ext uri="{BB962C8B-B14F-4D97-AF65-F5344CB8AC3E}">
        <p14:creationId xmlns:p14="http://schemas.microsoft.com/office/powerpoint/2010/main" val="497511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44</a:t>
            </a:fld>
            <a:endParaRPr lang="zh-CN" altLang="en-US" dirty="0"/>
          </a:p>
        </p:txBody>
      </p:sp>
    </p:spTree>
    <p:extLst>
      <p:ext uri="{BB962C8B-B14F-4D97-AF65-F5344CB8AC3E}">
        <p14:creationId xmlns:p14="http://schemas.microsoft.com/office/powerpoint/2010/main" val="3582246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544378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46</a:t>
            </a:fld>
            <a:endParaRPr lang="zh-CN" altLang="en-US" dirty="0"/>
          </a:p>
        </p:txBody>
      </p:sp>
    </p:spTree>
    <p:extLst>
      <p:ext uri="{BB962C8B-B14F-4D97-AF65-F5344CB8AC3E}">
        <p14:creationId xmlns:p14="http://schemas.microsoft.com/office/powerpoint/2010/main" val="3915883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47</a:t>
            </a:fld>
            <a:endParaRPr lang="zh-CN" altLang="en-US" dirty="0"/>
          </a:p>
        </p:txBody>
      </p:sp>
    </p:spTree>
    <p:extLst>
      <p:ext uri="{BB962C8B-B14F-4D97-AF65-F5344CB8AC3E}">
        <p14:creationId xmlns:p14="http://schemas.microsoft.com/office/powerpoint/2010/main" val="22483523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48</a:t>
            </a:fld>
            <a:endParaRPr lang="zh-CN" altLang="en-US"/>
          </a:p>
        </p:txBody>
      </p:sp>
    </p:spTree>
    <p:extLst>
      <p:ext uri="{BB962C8B-B14F-4D97-AF65-F5344CB8AC3E}">
        <p14:creationId xmlns:p14="http://schemas.microsoft.com/office/powerpoint/2010/main" val="2889012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7A79A7-0B32-45E3-86F1-7D22613EC84B}" type="slidenum">
              <a:rPr lang="zh-CN" altLang="en-US" smtClean="0"/>
              <a:pPr/>
              <a:t>49</a:t>
            </a:fld>
            <a:endParaRPr lang="zh-CN" altLang="en-US"/>
          </a:p>
        </p:txBody>
      </p:sp>
    </p:spTree>
    <p:extLst>
      <p:ext uri="{BB962C8B-B14F-4D97-AF65-F5344CB8AC3E}">
        <p14:creationId xmlns:p14="http://schemas.microsoft.com/office/powerpoint/2010/main" val="4157320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5</a:t>
            </a:fld>
            <a:endParaRPr lang="zh-CN" altLang="en-US"/>
          </a:p>
        </p:txBody>
      </p:sp>
    </p:spTree>
    <p:extLst>
      <p:ext uri="{BB962C8B-B14F-4D97-AF65-F5344CB8AC3E}">
        <p14:creationId xmlns:p14="http://schemas.microsoft.com/office/powerpoint/2010/main" val="775050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50</a:t>
            </a:fld>
            <a:endParaRPr lang="zh-CN" altLang="en-US" dirty="0"/>
          </a:p>
        </p:txBody>
      </p:sp>
    </p:spTree>
    <p:extLst>
      <p:ext uri="{BB962C8B-B14F-4D97-AF65-F5344CB8AC3E}">
        <p14:creationId xmlns:p14="http://schemas.microsoft.com/office/powerpoint/2010/main" val="3812166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51</a:t>
            </a:fld>
            <a:endParaRPr lang="zh-CN" altLang="en-US" dirty="0"/>
          </a:p>
        </p:txBody>
      </p:sp>
    </p:spTree>
    <p:extLst>
      <p:ext uri="{BB962C8B-B14F-4D97-AF65-F5344CB8AC3E}">
        <p14:creationId xmlns:p14="http://schemas.microsoft.com/office/powerpoint/2010/main" val="673475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52</a:t>
            </a:fld>
            <a:endParaRPr lang="zh-CN" altLang="en-US" dirty="0"/>
          </a:p>
        </p:txBody>
      </p:sp>
    </p:spTree>
    <p:extLst>
      <p:ext uri="{BB962C8B-B14F-4D97-AF65-F5344CB8AC3E}">
        <p14:creationId xmlns:p14="http://schemas.microsoft.com/office/powerpoint/2010/main" val="2951049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53</a:t>
            </a:fld>
            <a:endParaRPr lang="zh-CN" altLang="en-US" dirty="0"/>
          </a:p>
        </p:txBody>
      </p:sp>
    </p:spTree>
    <p:extLst>
      <p:ext uri="{BB962C8B-B14F-4D97-AF65-F5344CB8AC3E}">
        <p14:creationId xmlns:p14="http://schemas.microsoft.com/office/powerpoint/2010/main" val="15130947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54</a:t>
            </a:fld>
            <a:endParaRPr lang="zh-CN" altLang="en-US" dirty="0"/>
          </a:p>
        </p:txBody>
      </p:sp>
    </p:spTree>
    <p:extLst>
      <p:ext uri="{BB962C8B-B14F-4D97-AF65-F5344CB8AC3E}">
        <p14:creationId xmlns:p14="http://schemas.microsoft.com/office/powerpoint/2010/main" val="712121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55</a:t>
            </a:fld>
            <a:endParaRPr lang="zh-CN" altLang="en-US"/>
          </a:p>
        </p:txBody>
      </p:sp>
    </p:spTree>
    <p:extLst>
      <p:ext uri="{BB962C8B-B14F-4D97-AF65-F5344CB8AC3E}">
        <p14:creationId xmlns:p14="http://schemas.microsoft.com/office/powerpoint/2010/main" val="3162082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56</a:t>
            </a:fld>
            <a:endParaRPr lang="zh-CN" altLang="en-US" dirty="0"/>
          </a:p>
        </p:txBody>
      </p:sp>
    </p:spTree>
    <p:extLst>
      <p:ext uri="{BB962C8B-B14F-4D97-AF65-F5344CB8AC3E}">
        <p14:creationId xmlns:p14="http://schemas.microsoft.com/office/powerpoint/2010/main" val="347040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57</a:t>
            </a:fld>
            <a:endParaRPr lang="zh-CN" altLang="en-US" dirty="0"/>
          </a:p>
        </p:txBody>
      </p:sp>
    </p:spTree>
    <p:extLst>
      <p:ext uri="{BB962C8B-B14F-4D97-AF65-F5344CB8AC3E}">
        <p14:creationId xmlns:p14="http://schemas.microsoft.com/office/powerpoint/2010/main" val="1714168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58</a:t>
            </a:fld>
            <a:endParaRPr lang="zh-CN" altLang="en-US" dirty="0"/>
          </a:p>
        </p:txBody>
      </p:sp>
    </p:spTree>
    <p:extLst>
      <p:ext uri="{BB962C8B-B14F-4D97-AF65-F5344CB8AC3E}">
        <p14:creationId xmlns:p14="http://schemas.microsoft.com/office/powerpoint/2010/main" val="20647782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59</a:t>
            </a:fld>
            <a:endParaRPr lang="zh-CN" altLang="en-US" dirty="0"/>
          </a:p>
        </p:txBody>
      </p:sp>
    </p:spTree>
    <p:extLst>
      <p:ext uri="{BB962C8B-B14F-4D97-AF65-F5344CB8AC3E}">
        <p14:creationId xmlns:p14="http://schemas.microsoft.com/office/powerpoint/2010/main" val="2873883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a:t>
            </a:fld>
            <a:endParaRPr lang="en-US" altLang="zh-CN"/>
          </a:p>
        </p:txBody>
      </p:sp>
    </p:spTree>
    <p:extLst>
      <p:ext uri="{BB962C8B-B14F-4D97-AF65-F5344CB8AC3E}">
        <p14:creationId xmlns:p14="http://schemas.microsoft.com/office/powerpoint/2010/main" val="643537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60</a:t>
            </a:fld>
            <a:endParaRPr lang="zh-CN" altLang="en-US" dirty="0"/>
          </a:p>
        </p:txBody>
      </p:sp>
    </p:spTree>
    <p:extLst>
      <p:ext uri="{BB962C8B-B14F-4D97-AF65-F5344CB8AC3E}">
        <p14:creationId xmlns:p14="http://schemas.microsoft.com/office/powerpoint/2010/main" val="2931985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61</a:t>
            </a:fld>
            <a:endParaRPr lang="zh-CN" altLang="en-US" dirty="0"/>
          </a:p>
        </p:txBody>
      </p:sp>
    </p:spTree>
    <p:extLst>
      <p:ext uri="{BB962C8B-B14F-4D97-AF65-F5344CB8AC3E}">
        <p14:creationId xmlns:p14="http://schemas.microsoft.com/office/powerpoint/2010/main" val="2320189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7</a:t>
            </a:fld>
            <a:endParaRPr lang="en-US" altLang="zh-CN"/>
          </a:p>
        </p:txBody>
      </p:sp>
    </p:spTree>
    <p:extLst>
      <p:ext uri="{BB962C8B-B14F-4D97-AF65-F5344CB8AC3E}">
        <p14:creationId xmlns:p14="http://schemas.microsoft.com/office/powerpoint/2010/main" val="875968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8</a:t>
            </a:fld>
            <a:endParaRPr lang="en-US" altLang="zh-CN"/>
          </a:p>
        </p:txBody>
      </p:sp>
    </p:spTree>
    <p:extLst>
      <p:ext uri="{BB962C8B-B14F-4D97-AF65-F5344CB8AC3E}">
        <p14:creationId xmlns:p14="http://schemas.microsoft.com/office/powerpoint/2010/main" val="1101578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9</a:t>
            </a:fld>
            <a:endParaRPr lang="en-US" altLang="zh-CN"/>
          </a:p>
        </p:txBody>
      </p:sp>
    </p:spTree>
    <p:extLst>
      <p:ext uri="{BB962C8B-B14F-4D97-AF65-F5344CB8AC3E}">
        <p14:creationId xmlns:p14="http://schemas.microsoft.com/office/powerpoint/2010/main" val="3986254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5266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551064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036853"/>
      </p:ext>
    </p:extLst>
  </p:cSld>
  <p:clrMap bg1="lt1" tx1="dk1" bg2="lt2" tx2="dk2" accent1="accent1" accent2="accent2" accent3="accent3" accent4="accent4" accent5="accent5" accent6="accent6" hlink="hlink" folHlink="folHlink"/>
  <p:sldLayoutIdLst>
    <p:sldLayoutId id="2147483659" r:id="rId1"/>
    <p:sldLayoutId id="21474836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文本框 85"/>
          <p:cNvSpPr txBox="1"/>
          <p:nvPr/>
        </p:nvSpPr>
        <p:spPr>
          <a:xfrm>
            <a:off x="4349876" y="3173430"/>
            <a:ext cx="4196983" cy="553998"/>
          </a:xfrm>
          <a:prstGeom prst="rect">
            <a:avLst/>
          </a:prstGeom>
          <a:noFill/>
        </p:spPr>
        <p:txBody>
          <a:bodyPr wrap="none" rtlCol="0">
            <a:spAutoFit/>
          </a:bodyPr>
          <a:lstStyle/>
          <a:p>
            <a:pPr algn="r"/>
            <a:r>
              <a:rPr lang="zh-CN" altLang="en-US" sz="3000" dirty="0">
                <a:solidFill>
                  <a:srgbClr val="044272"/>
                </a:solidFill>
                <a:latin typeface="+mn-lt"/>
                <a:ea typeface="+mn-ea"/>
                <a:cs typeface="+mn-ea"/>
                <a:sym typeface="+mn-lt"/>
              </a:rPr>
              <a:t>清新</a:t>
            </a:r>
            <a:r>
              <a:rPr lang="en-US" altLang="zh-CN" sz="3000" dirty="0">
                <a:solidFill>
                  <a:srgbClr val="044272"/>
                </a:solidFill>
                <a:latin typeface="+mn-lt"/>
                <a:ea typeface="+mn-ea"/>
                <a:cs typeface="+mn-ea"/>
                <a:sym typeface="+mn-lt"/>
              </a:rPr>
              <a:t>/</a:t>
            </a:r>
            <a:r>
              <a:rPr lang="zh-CN" altLang="en-US" sz="3000" dirty="0">
                <a:solidFill>
                  <a:srgbClr val="1171C6"/>
                </a:solidFill>
                <a:latin typeface="+mn-lt"/>
                <a:ea typeface="+mn-ea"/>
                <a:cs typeface="+mn-ea"/>
                <a:sym typeface="+mn-lt"/>
              </a:rPr>
              <a:t>工作汇报</a:t>
            </a:r>
            <a:r>
              <a:rPr lang="zh-CN" altLang="en-US" sz="3000" dirty="0">
                <a:solidFill>
                  <a:srgbClr val="006EC1"/>
                </a:solidFill>
                <a:latin typeface="+mn-lt"/>
                <a:ea typeface="+mn-ea"/>
                <a:cs typeface="+mn-ea"/>
                <a:sym typeface="+mn-lt"/>
              </a:rPr>
              <a:t>年</a:t>
            </a:r>
            <a:r>
              <a:rPr lang="zh-CN" altLang="en-US" sz="3000" dirty="0">
                <a:solidFill>
                  <a:srgbClr val="1171C6"/>
                </a:solidFill>
                <a:latin typeface="+mn-lt"/>
                <a:ea typeface="+mn-ea"/>
                <a:cs typeface="+mn-ea"/>
                <a:sym typeface="+mn-lt"/>
              </a:rPr>
              <a:t>终总结</a:t>
            </a:r>
          </a:p>
        </p:txBody>
      </p:sp>
      <p:sp>
        <p:nvSpPr>
          <p:cNvPr id="87" name="文本框 86"/>
          <p:cNvSpPr txBox="1"/>
          <p:nvPr/>
        </p:nvSpPr>
        <p:spPr>
          <a:xfrm>
            <a:off x="6233405" y="3771785"/>
            <a:ext cx="2313454" cy="307777"/>
          </a:xfrm>
          <a:prstGeom prst="rect">
            <a:avLst/>
          </a:prstGeom>
          <a:noFill/>
        </p:spPr>
        <p:txBody>
          <a:bodyPr wrap="none" rtlCol="0">
            <a:spAutoFit/>
          </a:bodyPr>
          <a:lstStyle/>
          <a:p>
            <a:pPr algn="r"/>
            <a:r>
              <a:rPr lang="en-US" altLang="zh-CN" sz="1400" dirty="0">
                <a:solidFill>
                  <a:srgbClr val="010101"/>
                </a:solidFill>
                <a:latin typeface="+mn-lt"/>
                <a:ea typeface="+mn-ea"/>
                <a:cs typeface="+mn-ea"/>
                <a:sym typeface="+mn-lt"/>
              </a:rPr>
              <a:t>Click here to add your text.</a:t>
            </a:r>
            <a:endParaRPr lang="zh-CN" altLang="en-US" sz="1400" dirty="0">
              <a:solidFill>
                <a:srgbClr val="010101"/>
              </a:solidFill>
              <a:latin typeface="+mn-lt"/>
              <a:ea typeface="+mn-ea"/>
              <a:cs typeface="+mn-ea"/>
              <a:sym typeface="+mn-lt"/>
            </a:endParaRPr>
          </a:p>
        </p:txBody>
      </p:sp>
      <p:sp>
        <p:nvSpPr>
          <p:cNvPr id="88" name="文本框 87"/>
          <p:cNvSpPr txBox="1"/>
          <p:nvPr/>
        </p:nvSpPr>
        <p:spPr>
          <a:xfrm>
            <a:off x="6925902" y="4163659"/>
            <a:ext cx="1620957" cy="338554"/>
          </a:xfrm>
          <a:prstGeom prst="rect">
            <a:avLst/>
          </a:prstGeom>
          <a:noFill/>
        </p:spPr>
        <p:txBody>
          <a:bodyPr wrap="none" rtlCol="0">
            <a:spAutoFit/>
          </a:bodyPr>
          <a:lstStyle/>
          <a:p>
            <a:pPr algn="r"/>
            <a:r>
              <a:rPr lang="zh-CN" altLang="en-US" sz="1600" dirty="0">
                <a:solidFill>
                  <a:srgbClr val="3C8ECD"/>
                </a:solidFill>
                <a:latin typeface="+mn-lt"/>
                <a:ea typeface="+mn-ea"/>
                <a:cs typeface="+mn-ea"/>
                <a:sym typeface="+mn-lt"/>
              </a:rPr>
              <a:t>汇报人：大熊猫</a:t>
            </a:r>
          </a:p>
        </p:txBody>
      </p:sp>
      <p:sp>
        <p:nvSpPr>
          <p:cNvPr id="3" name="文本框 2"/>
          <p:cNvSpPr txBox="1"/>
          <p:nvPr/>
        </p:nvSpPr>
        <p:spPr>
          <a:xfrm>
            <a:off x="6233405" y="1917689"/>
            <a:ext cx="2307042" cy="1323439"/>
          </a:xfrm>
          <a:prstGeom prst="rect">
            <a:avLst/>
          </a:prstGeom>
          <a:noFill/>
        </p:spPr>
        <p:txBody>
          <a:bodyPr wrap="none" rtlCol="0">
            <a:spAutoFit/>
          </a:bodyPr>
          <a:lstStyle/>
          <a:p>
            <a:r>
              <a:rPr lang="en-US" altLang="zh-CN" sz="8000" dirty="0" smtClean="0">
                <a:solidFill>
                  <a:srgbClr val="006EC1"/>
                </a:solidFill>
                <a:latin typeface="Impact" panose="020B0806030902050204" pitchFamily="34" charset="0"/>
              </a:rPr>
              <a:t>2023</a:t>
            </a:r>
            <a:endParaRPr lang="zh-CN" altLang="en-US" sz="8000" dirty="0">
              <a:solidFill>
                <a:srgbClr val="006EC1"/>
              </a:solidFill>
              <a:latin typeface="Impact" panose="020B0806030902050204" pitchFamily="34" charset="0"/>
            </a:endParaRPr>
          </a:p>
        </p:txBody>
      </p:sp>
      <p:pic>
        <p:nvPicPr>
          <p:cNvPr id="6" name="Time Will Tell.mp3">
            <a:hlinkClick r:id="" action="ppaction://media"/>
            <a:extLst>
              <a:ext uri="{FF2B5EF4-FFF2-40B4-BE49-F238E27FC236}">
                <a16:creationId xmlns:a16="http://schemas.microsoft.com/office/drawing/2014/main" id="{B5606FCF-AD6E-4B25-831C-CCF54016EC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07904" y="-884634"/>
            <a:ext cx="336542" cy="336420"/>
          </a:xfrm>
          <a:prstGeom prst="rect">
            <a:avLst/>
          </a:prstGeom>
        </p:spPr>
      </p:pic>
    </p:spTree>
    <p:extLst>
      <p:ext uri="{BB962C8B-B14F-4D97-AF65-F5344CB8AC3E}">
        <p14:creationId xmlns:p14="http://schemas.microsoft.com/office/powerpoint/2010/main" val="2020361870"/>
      </p:ext>
    </p:extLst>
  </p:cSld>
  <p:clrMapOvr>
    <a:masterClrMapping/>
  </p:clrMapOvr>
  <mc:AlternateContent xmlns:mc="http://schemas.openxmlformats.org/markup-compatibility/2006" xmlns:p14="http://schemas.microsoft.com/office/powerpoint/2010/main">
    <mc:Choice Requires="p14">
      <p:transition spd="slow" p14:dur="800" advTm="0">
        <p14:flythroug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6"/>
          <p:cNvSpPr>
            <a:spLocks/>
          </p:cNvSpPr>
          <p:nvPr/>
        </p:nvSpPr>
        <p:spPr bwMode="auto">
          <a:xfrm>
            <a:off x="0" y="2489901"/>
            <a:ext cx="9144000" cy="2653600"/>
          </a:xfrm>
          <a:custGeom>
            <a:avLst/>
            <a:gdLst>
              <a:gd name="T0" fmla="*/ 3078 w 4268"/>
              <a:gd name="T1" fmla="*/ 3 h 1326"/>
              <a:gd name="T2" fmla="*/ 3355 w 4268"/>
              <a:gd name="T3" fmla="*/ 18 h 1326"/>
              <a:gd name="T4" fmla="*/ 3647 w 4268"/>
              <a:gd name="T5" fmla="*/ 50 h 1326"/>
              <a:gd name="T6" fmla="*/ 3951 w 4268"/>
              <a:gd name="T7" fmla="*/ 100 h 1326"/>
              <a:gd name="T8" fmla="*/ 4268 w 4268"/>
              <a:gd name="T9" fmla="*/ 168 h 1326"/>
              <a:gd name="T10" fmla="*/ 4106 w 4268"/>
              <a:gd name="T11" fmla="*/ 140 h 1326"/>
              <a:gd name="T12" fmla="*/ 3795 w 4268"/>
              <a:gd name="T13" fmla="*/ 80 h 1326"/>
              <a:gd name="T14" fmla="*/ 3499 w 4268"/>
              <a:gd name="T15" fmla="*/ 40 h 1326"/>
              <a:gd name="T16" fmla="*/ 3215 w 4268"/>
              <a:gd name="T17" fmla="*/ 16 h 1326"/>
              <a:gd name="T18" fmla="*/ 2943 w 4268"/>
              <a:gd name="T19" fmla="*/ 9 h 1326"/>
              <a:gd name="T20" fmla="*/ 2636 w 4268"/>
              <a:gd name="T21" fmla="*/ 18 h 1326"/>
              <a:gd name="T22" fmla="*/ 2348 w 4268"/>
              <a:gd name="T23" fmla="*/ 48 h 1326"/>
              <a:gd name="T24" fmla="*/ 2077 w 4268"/>
              <a:gd name="T25" fmla="*/ 93 h 1326"/>
              <a:gd name="T26" fmla="*/ 1825 w 4268"/>
              <a:gd name="T27" fmla="*/ 153 h 1326"/>
              <a:gd name="T28" fmla="*/ 1589 w 4268"/>
              <a:gd name="T29" fmla="*/ 225 h 1326"/>
              <a:gd name="T30" fmla="*/ 1370 w 4268"/>
              <a:gd name="T31" fmla="*/ 308 h 1326"/>
              <a:gd name="T32" fmla="*/ 1169 w 4268"/>
              <a:gd name="T33" fmla="*/ 398 h 1326"/>
              <a:gd name="T34" fmla="*/ 985 w 4268"/>
              <a:gd name="T35" fmla="*/ 494 h 1326"/>
              <a:gd name="T36" fmla="*/ 817 w 4268"/>
              <a:gd name="T37" fmla="*/ 595 h 1326"/>
              <a:gd name="T38" fmla="*/ 666 w 4268"/>
              <a:gd name="T39" fmla="*/ 696 h 1326"/>
              <a:gd name="T40" fmla="*/ 531 w 4268"/>
              <a:gd name="T41" fmla="*/ 797 h 1326"/>
              <a:gd name="T42" fmla="*/ 412 w 4268"/>
              <a:gd name="T43" fmla="*/ 895 h 1326"/>
              <a:gd name="T44" fmla="*/ 308 w 4268"/>
              <a:gd name="T45" fmla="*/ 988 h 1326"/>
              <a:gd name="T46" fmla="*/ 221 w 4268"/>
              <a:gd name="T47" fmla="*/ 1075 h 1326"/>
              <a:gd name="T48" fmla="*/ 149 w 4268"/>
              <a:gd name="T49" fmla="*/ 1151 h 1326"/>
              <a:gd name="T50" fmla="*/ 91 w 4268"/>
              <a:gd name="T51" fmla="*/ 1217 h 1326"/>
              <a:gd name="T52" fmla="*/ 49 w 4268"/>
              <a:gd name="T53" fmla="*/ 1269 h 1326"/>
              <a:gd name="T54" fmla="*/ 22 w 4268"/>
              <a:gd name="T55" fmla="*/ 1305 h 1326"/>
              <a:gd name="T56" fmla="*/ 8 w 4268"/>
              <a:gd name="T57" fmla="*/ 1323 h 1326"/>
              <a:gd name="T58" fmla="*/ 6 w 4268"/>
              <a:gd name="T59" fmla="*/ 1326 h 1326"/>
              <a:gd name="T60" fmla="*/ 1 w 4268"/>
              <a:gd name="T61" fmla="*/ 1318 h 1326"/>
              <a:gd name="T62" fmla="*/ 17 w 4268"/>
              <a:gd name="T63" fmla="*/ 1298 h 1326"/>
              <a:gd name="T64" fmla="*/ 47 w 4268"/>
              <a:gd name="T65" fmla="*/ 1259 h 1326"/>
              <a:gd name="T66" fmla="*/ 93 w 4268"/>
              <a:gd name="T67" fmla="*/ 1203 h 1326"/>
              <a:gd name="T68" fmla="*/ 154 w 4268"/>
              <a:gd name="T69" fmla="*/ 1135 h 1326"/>
              <a:gd name="T70" fmla="*/ 230 w 4268"/>
              <a:gd name="T71" fmla="*/ 1053 h 1326"/>
              <a:gd name="T72" fmla="*/ 324 w 4268"/>
              <a:gd name="T73" fmla="*/ 964 h 1326"/>
              <a:gd name="T74" fmla="*/ 434 w 4268"/>
              <a:gd name="T75" fmla="*/ 867 h 1326"/>
              <a:gd name="T76" fmla="*/ 561 w 4268"/>
              <a:gd name="T77" fmla="*/ 765 h 1326"/>
              <a:gd name="T78" fmla="*/ 703 w 4268"/>
              <a:gd name="T79" fmla="*/ 661 h 1326"/>
              <a:gd name="T80" fmla="*/ 864 w 4268"/>
              <a:gd name="T81" fmla="*/ 556 h 1326"/>
              <a:gd name="T82" fmla="*/ 1040 w 4268"/>
              <a:gd name="T83" fmla="*/ 455 h 1326"/>
              <a:gd name="T84" fmla="*/ 1235 w 4268"/>
              <a:gd name="T85" fmla="*/ 358 h 1326"/>
              <a:gd name="T86" fmla="*/ 1448 w 4268"/>
              <a:gd name="T87" fmla="*/ 268 h 1326"/>
              <a:gd name="T88" fmla="*/ 1678 w 4268"/>
              <a:gd name="T89" fmla="*/ 188 h 1326"/>
              <a:gd name="T90" fmla="*/ 1927 w 4268"/>
              <a:gd name="T91" fmla="*/ 119 h 1326"/>
              <a:gd name="T92" fmla="*/ 2194 w 4268"/>
              <a:gd name="T93" fmla="*/ 63 h 1326"/>
              <a:gd name="T94" fmla="*/ 2480 w 4268"/>
              <a:gd name="T95" fmla="*/ 23 h 1326"/>
              <a:gd name="T96" fmla="*/ 2784 w 4268"/>
              <a:gd name="T97" fmla="*/ 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68" h="1326">
                <a:moveTo>
                  <a:pt x="2943" y="0"/>
                </a:moveTo>
                <a:lnTo>
                  <a:pt x="3078" y="3"/>
                </a:lnTo>
                <a:lnTo>
                  <a:pt x="3215" y="8"/>
                </a:lnTo>
                <a:lnTo>
                  <a:pt x="3355" y="18"/>
                </a:lnTo>
                <a:lnTo>
                  <a:pt x="3500" y="31"/>
                </a:lnTo>
                <a:lnTo>
                  <a:pt x="3647" y="50"/>
                </a:lnTo>
                <a:lnTo>
                  <a:pt x="3797" y="72"/>
                </a:lnTo>
                <a:lnTo>
                  <a:pt x="3951" y="100"/>
                </a:lnTo>
                <a:lnTo>
                  <a:pt x="4109" y="132"/>
                </a:lnTo>
                <a:lnTo>
                  <a:pt x="4268" y="168"/>
                </a:lnTo>
                <a:lnTo>
                  <a:pt x="4267" y="176"/>
                </a:lnTo>
                <a:lnTo>
                  <a:pt x="4106" y="140"/>
                </a:lnTo>
                <a:lnTo>
                  <a:pt x="3950" y="107"/>
                </a:lnTo>
                <a:lnTo>
                  <a:pt x="3795" y="80"/>
                </a:lnTo>
                <a:lnTo>
                  <a:pt x="3645" y="58"/>
                </a:lnTo>
                <a:lnTo>
                  <a:pt x="3499" y="40"/>
                </a:lnTo>
                <a:lnTo>
                  <a:pt x="3355" y="26"/>
                </a:lnTo>
                <a:lnTo>
                  <a:pt x="3215" y="16"/>
                </a:lnTo>
                <a:lnTo>
                  <a:pt x="3078" y="10"/>
                </a:lnTo>
                <a:lnTo>
                  <a:pt x="2943" y="9"/>
                </a:lnTo>
                <a:lnTo>
                  <a:pt x="2788" y="12"/>
                </a:lnTo>
                <a:lnTo>
                  <a:pt x="2636" y="18"/>
                </a:lnTo>
                <a:lnTo>
                  <a:pt x="2490" y="31"/>
                </a:lnTo>
                <a:lnTo>
                  <a:pt x="2348" y="48"/>
                </a:lnTo>
                <a:lnTo>
                  <a:pt x="2210" y="69"/>
                </a:lnTo>
                <a:lnTo>
                  <a:pt x="2077" y="93"/>
                </a:lnTo>
                <a:lnTo>
                  <a:pt x="1949" y="122"/>
                </a:lnTo>
                <a:lnTo>
                  <a:pt x="1825" y="153"/>
                </a:lnTo>
                <a:lnTo>
                  <a:pt x="1704" y="188"/>
                </a:lnTo>
                <a:lnTo>
                  <a:pt x="1589" y="225"/>
                </a:lnTo>
                <a:lnTo>
                  <a:pt x="1478" y="265"/>
                </a:lnTo>
                <a:lnTo>
                  <a:pt x="1370" y="308"/>
                </a:lnTo>
                <a:lnTo>
                  <a:pt x="1268" y="352"/>
                </a:lnTo>
                <a:lnTo>
                  <a:pt x="1169" y="398"/>
                </a:lnTo>
                <a:lnTo>
                  <a:pt x="1075" y="446"/>
                </a:lnTo>
                <a:lnTo>
                  <a:pt x="985" y="494"/>
                </a:lnTo>
                <a:lnTo>
                  <a:pt x="899" y="545"/>
                </a:lnTo>
                <a:lnTo>
                  <a:pt x="817" y="595"/>
                </a:lnTo>
                <a:lnTo>
                  <a:pt x="739" y="646"/>
                </a:lnTo>
                <a:lnTo>
                  <a:pt x="666" y="696"/>
                </a:lnTo>
                <a:lnTo>
                  <a:pt x="597" y="748"/>
                </a:lnTo>
                <a:lnTo>
                  <a:pt x="531" y="797"/>
                </a:lnTo>
                <a:lnTo>
                  <a:pt x="470" y="847"/>
                </a:lnTo>
                <a:lnTo>
                  <a:pt x="412" y="895"/>
                </a:lnTo>
                <a:lnTo>
                  <a:pt x="359" y="943"/>
                </a:lnTo>
                <a:lnTo>
                  <a:pt x="308" y="988"/>
                </a:lnTo>
                <a:lnTo>
                  <a:pt x="263" y="1032"/>
                </a:lnTo>
                <a:lnTo>
                  <a:pt x="221" y="1075"/>
                </a:lnTo>
                <a:lnTo>
                  <a:pt x="183" y="1115"/>
                </a:lnTo>
                <a:lnTo>
                  <a:pt x="149" y="1151"/>
                </a:lnTo>
                <a:lnTo>
                  <a:pt x="118" y="1186"/>
                </a:lnTo>
                <a:lnTo>
                  <a:pt x="91" y="1217"/>
                </a:lnTo>
                <a:lnTo>
                  <a:pt x="69" y="1246"/>
                </a:lnTo>
                <a:lnTo>
                  <a:pt x="49" y="1269"/>
                </a:lnTo>
                <a:lnTo>
                  <a:pt x="34" y="1288"/>
                </a:lnTo>
                <a:lnTo>
                  <a:pt x="22" y="1305"/>
                </a:lnTo>
                <a:lnTo>
                  <a:pt x="13" y="1317"/>
                </a:lnTo>
                <a:lnTo>
                  <a:pt x="8" y="1323"/>
                </a:lnTo>
                <a:lnTo>
                  <a:pt x="6" y="1326"/>
                </a:lnTo>
                <a:lnTo>
                  <a:pt x="6" y="1326"/>
                </a:lnTo>
                <a:lnTo>
                  <a:pt x="0" y="1321"/>
                </a:lnTo>
                <a:lnTo>
                  <a:pt x="1" y="1318"/>
                </a:lnTo>
                <a:lnTo>
                  <a:pt x="8" y="1310"/>
                </a:lnTo>
                <a:lnTo>
                  <a:pt x="17" y="1298"/>
                </a:lnTo>
                <a:lnTo>
                  <a:pt x="30" y="1281"/>
                </a:lnTo>
                <a:lnTo>
                  <a:pt x="47" y="1259"/>
                </a:lnTo>
                <a:lnTo>
                  <a:pt x="67" y="1233"/>
                </a:lnTo>
                <a:lnTo>
                  <a:pt x="93" y="1203"/>
                </a:lnTo>
                <a:lnTo>
                  <a:pt x="122" y="1171"/>
                </a:lnTo>
                <a:lnTo>
                  <a:pt x="154" y="1135"/>
                </a:lnTo>
                <a:lnTo>
                  <a:pt x="190" y="1094"/>
                </a:lnTo>
                <a:lnTo>
                  <a:pt x="230" y="1053"/>
                </a:lnTo>
                <a:lnTo>
                  <a:pt x="276" y="1009"/>
                </a:lnTo>
                <a:lnTo>
                  <a:pt x="324" y="964"/>
                </a:lnTo>
                <a:lnTo>
                  <a:pt x="377" y="916"/>
                </a:lnTo>
                <a:lnTo>
                  <a:pt x="434" y="867"/>
                </a:lnTo>
                <a:lnTo>
                  <a:pt x="495" y="816"/>
                </a:lnTo>
                <a:lnTo>
                  <a:pt x="561" y="765"/>
                </a:lnTo>
                <a:lnTo>
                  <a:pt x="629" y="713"/>
                </a:lnTo>
                <a:lnTo>
                  <a:pt x="703" y="661"/>
                </a:lnTo>
                <a:lnTo>
                  <a:pt x="781" y="609"/>
                </a:lnTo>
                <a:lnTo>
                  <a:pt x="864" y="556"/>
                </a:lnTo>
                <a:lnTo>
                  <a:pt x="949" y="506"/>
                </a:lnTo>
                <a:lnTo>
                  <a:pt x="1040" y="455"/>
                </a:lnTo>
                <a:lnTo>
                  <a:pt x="1136" y="406"/>
                </a:lnTo>
                <a:lnTo>
                  <a:pt x="1235" y="358"/>
                </a:lnTo>
                <a:lnTo>
                  <a:pt x="1339" y="312"/>
                </a:lnTo>
                <a:lnTo>
                  <a:pt x="1448" y="268"/>
                </a:lnTo>
                <a:lnTo>
                  <a:pt x="1560" y="226"/>
                </a:lnTo>
                <a:lnTo>
                  <a:pt x="1678" y="188"/>
                </a:lnTo>
                <a:lnTo>
                  <a:pt x="1800" y="151"/>
                </a:lnTo>
                <a:lnTo>
                  <a:pt x="1927" y="119"/>
                </a:lnTo>
                <a:lnTo>
                  <a:pt x="2058" y="89"/>
                </a:lnTo>
                <a:lnTo>
                  <a:pt x="2194" y="63"/>
                </a:lnTo>
                <a:lnTo>
                  <a:pt x="2335" y="41"/>
                </a:lnTo>
                <a:lnTo>
                  <a:pt x="2480" y="23"/>
                </a:lnTo>
                <a:lnTo>
                  <a:pt x="2630" y="12"/>
                </a:lnTo>
                <a:lnTo>
                  <a:pt x="2784" y="3"/>
                </a:lnTo>
                <a:lnTo>
                  <a:pt x="2943" y="0"/>
                </a:lnTo>
                <a:close/>
              </a:path>
            </a:pathLst>
          </a:custGeom>
          <a:solidFill>
            <a:srgbClr val="969696"/>
          </a:solidFill>
          <a:ln w="28575">
            <a:solidFill>
              <a:srgbClr val="969696"/>
            </a:solidFill>
            <a:prstDash val="solid"/>
            <a:round/>
            <a:headEnd/>
            <a:tailEnd/>
          </a:ln>
        </p:spPr>
        <p:txBody>
          <a:bodyPr vert="horz" wrap="square" lIns="98178" tIns="49089" rIns="98178" bIns="49089"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mn-lt"/>
              <a:ea typeface="+mn-ea"/>
              <a:cs typeface="+mn-ea"/>
              <a:sym typeface="+mn-lt"/>
            </a:endParaRPr>
          </a:p>
        </p:txBody>
      </p:sp>
      <p:sp>
        <p:nvSpPr>
          <p:cNvPr id="24" name="Oval 9"/>
          <p:cNvSpPr/>
          <p:nvPr/>
        </p:nvSpPr>
        <p:spPr bwMode="auto">
          <a:xfrm>
            <a:off x="887415" y="4016751"/>
            <a:ext cx="272987" cy="269643"/>
          </a:xfrm>
          <a:prstGeom prst="hexagon">
            <a:avLst/>
          </a:prstGeom>
          <a:solidFill>
            <a:srgbClr val="0070C0"/>
          </a:solidFill>
          <a:ln w="25400" cap="flat" cmpd="sng" algn="ctr">
            <a:noFill/>
            <a:prstDash val="solid"/>
            <a:round/>
            <a:headEnd type="none" w="med" len="med"/>
            <a:tailEnd type="none" w="med" len="med"/>
          </a:ln>
          <a:effectLst/>
        </p:spPr>
        <p:txBody>
          <a:bodyPr vert="horz" wrap="square" lIns="98178" tIns="49089" rIns="98178" bIns="49089" numCol="1" rtlCol="0" anchor="t" anchorCtr="0" compatLnSpc="1">
            <a:prstTxWarp prst="textNoShape">
              <a:avLst/>
            </a:prstTxWarp>
          </a:bodyPr>
          <a:lstStyle/>
          <a:p>
            <a:pPr algn="ctr" defTabSz="981781">
              <a:defRPr/>
            </a:pPr>
            <a:endParaRPr lang="en-US" sz="6000" kern="0">
              <a:solidFill>
                <a:srgbClr val="000000"/>
              </a:solidFill>
              <a:latin typeface="+mn-lt"/>
              <a:ea typeface="+mn-ea"/>
              <a:cs typeface="+mn-ea"/>
              <a:sym typeface="+mn-lt"/>
            </a:endParaRPr>
          </a:p>
        </p:txBody>
      </p:sp>
      <p:sp>
        <p:nvSpPr>
          <p:cNvPr id="25" name="Oval 86"/>
          <p:cNvSpPr/>
          <p:nvPr/>
        </p:nvSpPr>
        <p:spPr bwMode="auto">
          <a:xfrm rot="8637565">
            <a:off x="2358251" y="3140658"/>
            <a:ext cx="272987" cy="269643"/>
          </a:xfrm>
          <a:prstGeom prst="hexagon">
            <a:avLst/>
          </a:prstGeom>
          <a:solidFill>
            <a:srgbClr val="00B0F0"/>
          </a:solidFill>
          <a:ln w="25400" cap="flat" cmpd="sng" algn="ctr">
            <a:noFill/>
            <a:prstDash val="solid"/>
            <a:round/>
            <a:headEnd type="none" w="med" len="med"/>
            <a:tailEnd type="none" w="med" len="med"/>
          </a:ln>
          <a:effectLst/>
        </p:spPr>
        <p:txBody>
          <a:bodyPr vert="horz" wrap="square" lIns="98178" tIns="49089" rIns="98178" bIns="49089" numCol="1" rtlCol="0" anchor="t" anchorCtr="0" compatLnSpc="1">
            <a:prstTxWarp prst="textNoShape">
              <a:avLst/>
            </a:prstTxWarp>
          </a:bodyPr>
          <a:lstStyle/>
          <a:p>
            <a:pPr algn="ctr" defTabSz="981781">
              <a:defRPr/>
            </a:pPr>
            <a:endParaRPr lang="en-US" sz="6000" kern="0">
              <a:solidFill>
                <a:srgbClr val="000000"/>
              </a:solidFill>
              <a:latin typeface="+mn-lt"/>
              <a:ea typeface="+mn-ea"/>
              <a:cs typeface="+mn-ea"/>
              <a:sym typeface="+mn-lt"/>
            </a:endParaRPr>
          </a:p>
        </p:txBody>
      </p:sp>
      <p:sp>
        <p:nvSpPr>
          <p:cNvPr id="26" name="Oval 94"/>
          <p:cNvSpPr/>
          <p:nvPr/>
        </p:nvSpPr>
        <p:spPr bwMode="auto">
          <a:xfrm rot="9824873">
            <a:off x="5255468" y="2398541"/>
            <a:ext cx="272987" cy="269643"/>
          </a:xfrm>
          <a:prstGeom prst="hexagon">
            <a:avLst/>
          </a:prstGeom>
          <a:solidFill>
            <a:srgbClr val="00B0F0"/>
          </a:solidFill>
          <a:ln w="25400" cap="flat" cmpd="sng" algn="ctr">
            <a:noFill/>
            <a:prstDash val="solid"/>
            <a:round/>
            <a:headEnd type="none" w="med" len="med"/>
            <a:tailEnd type="none" w="med" len="med"/>
          </a:ln>
          <a:effectLst/>
        </p:spPr>
        <p:txBody>
          <a:bodyPr vert="horz" wrap="square" lIns="98178" tIns="49089" rIns="98178" bIns="49089" numCol="1" rtlCol="0" anchor="t" anchorCtr="0" compatLnSpc="1">
            <a:prstTxWarp prst="textNoShape">
              <a:avLst/>
            </a:prstTxWarp>
          </a:bodyPr>
          <a:lstStyle/>
          <a:p>
            <a:pPr algn="ctr" defTabSz="981781">
              <a:defRPr/>
            </a:pPr>
            <a:endParaRPr lang="en-US" sz="6000" kern="0">
              <a:solidFill>
                <a:srgbClr val="000000"/>
              </a:solidFill>
              <a:latin typeface="+mn-lt"/>
              <a:ea typeface="+mn-ea"/>
              <a:cs typeface="+mn-ea"/>
              <a:sym typeface="+mn-lt"/>
            </a:endParaRPr>
          </a:p>
        </p:txBody>
      </p:sp>
      <p:sp>
        <p:nvSpPr>
          <p:cNvPr id="27" name="Oval 99"/>
          <p:cNvSpPr/>
          <p:nvPr/>
        </p:nvSpPr>
        <p:spPr bwMode="auto">
          <a:xfrm>
            <a:off x="3760788" y="2686060"/>
            <a:ext cx="272987" cy="269643"/>
          </a:xfrm>
          <a:prstGeom prst="hexagon">
            <a:avLst/>
          </a:prstGeom>
          <a:solidFill>
            <a:srgbClr val="0070C0"/>
          </a:solidFill>
          <a:ln w="25400" cap="flat" cmpd="sng" algn="ctr">
            <a:noFill/>
            <a:prstDash val="solid"/>
            <a:round/>
            <a:headEnd type="none" w="med" len="med"/>
            <a:tailEnd type="none" w="med" len="med"/>
          </a:ln>
          <a:effectLst/>
        </p:spPr>
        <p:txBody>
          <a:bodyPr vert="horz" wrap="square" lIns="98178" tIns="49089" rIns="98178" bIns="49089" numCol="1" rtlCol="0" anchor="t" anchorCtr="0" compatLnSpc="1">
            <a:prstTxWarp prst="textNoShape">
              <a:avLst/>
            </a:prstTxWarp>
          </a:bodyPr>
          <a:lstStyle/>
          <a:p>
            <a:pPr algn="ctr" defTabSz="981781">
              <a:defRPr/>
            </a:pPr>
            <a:endParaRPr lang="en-US" sz="6000" kern="0">
              <a:solidFill>
                <a:srgbClr val="000000"/>
              </a:solidFill>
              <a:latin typeface="+mn-lt"/>
              <a:ea typeface="+mn-ea"/>
              <a:cs typeface="+mn-ea"/>
              <a:sym typeface="+mn-lt"/>
            </a:endParaRPr>
          </a:p>
        </p:txBody>
      </p:sp>
      <p:sp>
        <p:nvSpPr>
          <p:cNvPr id="28" name="Oval 99"/>
          <p:cNvSpPr/>
          <p:nvPr/>
        </p:nvSpPr>
        <p:spPr bwMode="auto">
          <a:xfrm>
            <a:off x="6614222" y="2359261"/>
            <a:ext cx="272987" cy="269643"/>
          </a:xfrm>
          <a:prstGeom prst="hexagon">
            <a:avLst/>
          </a:prstGeom>
          <a:solidFill>
            <a:srgbClr val="0070C0"/>
          </a:solidFill>
          <a:ln w="25400" cap="flat" cmpd="sng" algn="ctr">
            <a:noFill/>
            <a:prstDash val="solid"/>
            <a:round/>
            <a:headEnd type="none" w="med" len="med"/>
            <a:tailEnd type="none" w="med" len="med"/>
          </a:ln>
          <a:effectLst/>
        </p:spPr>
        <p:txBody>
          <a:bodyPr vert="horz" wrap="square" lIns="98178" tIns="49089" rIns="98178" bIns="49089" numCol="1" rtlCol="0" anchor="t" anchorCtr="0" compatLnSpc="1">
            <a:prstTxWarp prst="textNoShape">
              <a:avLst/>
            </a:prstTxWarp>
          </a:bodyPr>
          <a:lstStyle/>
          <a:p>
            <a:pPr algn="ctr" defTabSz="981781">
              <a:defRPr/>
            </a:pPr>
            <a:endParaRPr lang="en-US" sz="6000" kern="0">
              <a:solidFill>
                <a:srgbClr val="000000"/>
              </a:solidFill>
              <a:latin typeface="+mn-lt"/>
              <a:ea typeface="+mn-ea"/>
              <a:cs typeface="+mn-ea"/>
              <a:sym typeface="+mn-lt"/>
            </a:endParaRPr>
          </a:p>
        </p:txBody>
      </p:sp>
      <p:sp>
        <p:nvSpPr>
          <p:cNvPr id="29" name="Oval 99"/>
          <p:cNvSpPr/>
          <p:nvPr/>
        </p:nvSpPr>
        <p:spPr bwMode="auto">
          <a:xfrm>
            <a:off x="8052509" y="2514596"/>
            <a:ext cx="272987" cy="269643"/>
          </a:xfrm>
          <a:prstGeom prst="hexagon">
            <a:avLst/>
          </a:prstGeom>
          <a:solidFill>
            <a:srgbClr val="00B0F0"/>
          </a:solidFill>
          <a:ln w="25400" cap="flat" cmpd="sng" algn="ctr">
            <a:noFill/>
            <a:prstDash val="solid"/>
            <a:round/>
            <a:headEnd type="none" w="med" len="med"/>
            <a:tailEnd type="none" w="med" len="med"/>
          </a:ln>
          <a:effectLst/>
        </p:spPr>
        <p:txBody>
          <a:bodyPr vert="horz" wrap="square" lIns="98178" tIns="49089" rIns="98178" bIns="49089" numCol="1" rtlCol="0" anchor="t" anchorCtr="0" compatLnSpc="1">
            <a:prstTxWarp prst="textNoShape">
              <a:avLst/>
            </a:prstTxWarp>
          </a:bodyPr>
          <a:lstStyle/>
          <a:p>
            <a:pPr algn="ctr" defTabSz="981781">
              <a:defRPr/>
            </a:pPr>
            <a:endParaRPr lang="en-US" sz="6000" kern="0">
              <a:solidFill>
                <a:srgbClr val="000000"/>
              </a:solidFill>
              <a:latin typeface="+mn-lt"/>
              <a:ea typeface="+mn-ea"/>
              <a:cs typeface="+mn-ea"/>
              <a:sym typeface="+mn-lt"/>
            </a:endParaRPr>
          </a:p>
        </p:txBody>
      </p:sp>
      <p:sp>
        <p:nvSpPr>
          <p:cNvPr id="30" name="Rectangle 17"/>
          <p:cNvSpPr>
            <a:spLocks/>
          </p:cNvSpPr>
          <p:nvPr/>
        </p:nvSpPr>
        <p:spPr bwMode="auto">
          <a:xfrm>
            <a:off x="915035" y="4402043"/>
            <a:ext cx="1486552" cy="835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dirty="0">
                <a:solidFill>
                  <a:srgbClr val="000000"/>
                </a:solidFill>
                <a:latin typeface="+mn-lt"/>
                <a:ea typeface="+mn-ea"/>
                <a:cs typeface="+mn-ea"/>
                <a:sym typeface="+mn-lt"/>
              </a:rPr>
              <a:t>此处添加详细文本描述，建议与标题相关并符合整体语言风格</a:t>
            </a:r>
            <a:endParaRPr lang="en-US" sz="1000" dirty="0">
              <a:solidFill>
                <a:srgbClr val="000000"/>
              </a:solidFill>
              <a:latin typeface="+mn-lt"/>
              <a:ea typeface="+mn-ea"/>
              <a:cs typeface="+mn-ea"/>
              <a:sym typeface="+mn-lt"/>
            </a:endParaRPr>
          </a:p>
        </p:txBody>
      </p:sp>
      <p:sp>
        <p:nvSpPr>
          <p:cNvPr id="31" name="Rectangle 17"/>
          <p:cNvSpPr>
            <a:spLocks/>
          </p:cNvSpPr>
          <p:nvPr/>
        </p:nvSpPr>
        <p:spPr bwMode="auto">
          <a:xfrm>
            <a:off x="3429198" y="3107043"/>
            <a:ext cx="1412237" cy="835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dirty="0">
                <a:solidFill>
                  <a:srgbClr val="000000"/>
                </a:solidFill>
                <a:latin typeface="+mn-lt"/>
                <a:ea typeface="+mn-ea"/>
                <a:cs typeface="+mn-ea"/>
                <a:sym typeface="+mn-lt"/>
              </a:rPr>
              <a:t>此处添加详细文本描述，建议与标题相关并符合整体语言风格</a:t>
            </a:r>
            <a:endParaRPr lang="en-US" sz="1000" dirty="0">
              <a:solidFill>
                <a:srgbClr val="000000"/>
              </a:solidFill>
              <a:latin typeface="+mn-lt"/>
              <a:ea typeface="+mn-ea"/>
              <a:cs typeface="+mn-ea"/>
              <a:sym typeface="+mn-lt"/>
            </a:endParaRPr>
          </a:p>
        </p:txBody>
      </p:sp>
      <p:sp>
        <p:nvSpPr>
          <p:cNvPr id="32" name="Rectangle 17"/>
          <p:cNvSpPr>
            <a:spLocks/>
          </p:cNvSpPr>
          <p:nvPr/>
        </p:nvSpPr>
        <p:spPr bwMode="auto">
          <a:xfrm>
            <a:off x="4724374" y="1657632"/>
            <a:ext cx="1370130" cy="800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dirty="0">
                <a:solidFill>
                  <a:srgbClr val="000000"/>
                </a:solidFill>
                <a:latin typeface="+mn-lt"/>
                <a:ea typeface="+mn-ea"/>
                <a:cs typeface="+mn-ea"/>
                <a:sym typeface="+mn-lt"/>
              </a:rPr>
              <a:t>此处添加详细文本描述，建议与标题相关并符合整体语言风格</a:t>
            </a:r>
            <a:endParaRPr lang="en-US" sz="1000" dirty="0">
              <a:solidFill>
                <a:srgbClr val="000000"/>
              </a:solidFill>
              <a:latin typeface="+mn-lt"/>
              <a:ea typeface="+mn-ea"/>
              <a:cs typeface="+mn-ea"/>
              <a:sym typeface="+mn-lt"/>
            </a:endParaRPr>
          </a:p>
        </p:txBody>
      </p:sp>
      <p:sp>
        <p:nvSpPr>
          <p:cNvPr id="33" name="Rectangle 17"/>
          <p:cNvSpPr>
            <a:spLocks/>
          </p:cNvSpPr>
          <p:nvPr/>
        </p:nvSpPr>
        <p:spPr bwMode="auto">
          <a:xfrm>
            <a:off x="1638643" y="2377038"/>
            <a:ext cx="1370130" cy="922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dirty="0">
                <a:solidFill>
                  <a:srgbClr val="000000"/>
                </a:solidFill>
                <a:latin typeface="+mn-lt"/>
                <a:ea typeface="+mn-ea"/>
                <a:cs typeface="+mn-ea"/>
                <a:sym typeface="+mn-lt"/>
              </a:rPr>
              <a:t>此处添加详细文本描述，建议与标题相关并符合整体语言风格</a:t>
            </a:r>
            <a:endParaRPr lang="en-US" sz="1000" dirty="0">
              <a:solidFill>
                <a:srgbClr val="000000"/>
              </a:solidFill>
              <a:latin typeface="+mn-lt"/>
              <a:ea typeface="+mn-ea"/>
              <a:cs typeface="+mn-ea"/>
              <a:sym typeface="+mn-lt"/>
            </a:endParaRPr>
          </a:p>
        </p:txBody>
      </p:sp>
      <p:sp>
        <p:nvSpPr>
          <p:cNvPr id="34" name="Rectangle 17"/>
          <p:cNvSpPr>
            <a:spLocks/>
          </p:cNvSpPr>
          <p:nvPr/>
        </p:nvSpPr>
        <p:spPr bwMode="auto">
          <a:xfrm>
            <a:off x="6095735" y="2758019"/>
            <a:ext cx="1370130" cy="800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dirty="0">
                <a:solidFill>
                  <a:srgbClr val="000000"/>
                </a:solidFill>
                <a:latin typeface="+mn-lt"/>
                <a:ea typeface="+mn-ea"/>
                <a:cs typeface="+mn-ea"/>
                <a:sym typeface="+mn-lt"/>
              </a:rPr>
              <a:t>此处添加详细文本描述，建议与标题相关并符合整体语言风格</a:t>
            </a:r>
            <a:endParaRPr lang="en-US" sz="1000" dirty="0">
              <a:solidFill>
                <a:srgbClr val="000000"/>
              </a:solidFill>
              <a:latin typeface="+mn-lt"/>
              <a:ea typeface="+mn-ea"/>
              <a:cs typeface="+mn-ea"/>
              <a:sym typeface="+mn-lt"/>
            </a:endParaRPr>
          </a:p>
        </p:txBody>
      </p:sp>
      <p:sp>
        <p:nvSpPr>
          <p:cNvPr id="35" name="Rectangle 17"/>
          <p:cNvSpPr>
            <a:spLocks/>
          </p:cNvSpPr>
          <p:nvPr/>
        </p:nvSpPr>
        <p:spPr bwMode="auto">
          <a:xfrm>
            <a:off x="7543284" y="1786387"/>
            <a:ext cx="1370130" cy="800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dirty="0">
                <a:solidFill>
                  <a:srgbClr val="000000"/>
                </a:solidFill>
                <a:latin typeface="+mn-lt"/>
                <a:ea typeface="+mn-ea"/>
                <a:cs typeface="+mn-ea"/>
                <a:sym typeface="+mn-lt"/>
              </a:rPr>
              <a:t>此处添加详细文本描述，建议与标题相关并符合整体语言风格</a:t>
            </a:r>
            <a:endParaRPr lang="en-US" sz="1000" dirty="0">
              <a:solidFill>
                <a:srgbClr val="000000"/>
              </a:solidFill>
              <a:latin typeface="+mn-lt"/>
              <a:ea typeface="+mn-ea"/>
              <a:cs typeface="+mn-ea"/>
              <a:sym typeface="+mn-lt"/>
            </a:endParaRPr>
          </a:p>
        </p:txBody>
      </p:sp>
      <p:grpSp>
        <p:nvGrpSpPr>
          <p:cNvPr id="46" name="组合 45"/>
          <p:cNvGrpSpPr/>
          <p:nvPr/>
        </p:nvGrpSpPr>
        <p:grpSpPr>
          <a:xfrm>
            <a:off x="2743517" y="1048220"/>
            <a:ext cx="1396356" cy="1656337"/>
            <a:chOff x="-47103" y="944148"/>
            <a:chExt cx="1485965" cy="1762868"/>
          </a:xfrm>
        </p:grpSpPr>
        <p:sp>
          <p:nvSpPr>
            <p:cNvPr id="48"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51"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rgbClr val="0070C0"/>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38" name="文本框 37"/>
          <p:cNvSpPr>
            <a:spLocks noChangeArrowheads="1"/>
          </p:cNvSpPr>
          <p:nvPr/>
        </p:nvSpPr>
        <p:spPr bwMode="auto">
          <a:xfrm>
            <a:off x="3070602" y="1512472"/>
            <a:ext cx="812989" cy="400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sz="2000" b="0" dirty="0" smtClean="0">
                <a:solidFill>
                  <a:schemeClr val="bg1"/>
                </a:solidFill>
                <a:latin typeface="+mn-lt"/>
                <a:ea typeface="+mn-ea"/>
                <a:cs typeface="+mn-ea"/>
                <a:sym typeface="+mn-lt"/>
              </a:rPr>
              <a:t>202X</a:t>
            </a:r>
            <a:endParaRPr lang="zh-CN" altLang="en-US" sz="2000" b="0" dirty="0">
              <a:solidFill>
                <a:schemeClr val="bg1"/>
              </a:solidFill>
              <a:latin typeface="+mn-lt"/>
              <a:ea typeface="+mn-ea"/>
              <a:cs typeface="+mn-ea"/>
              <a:sym typeface="+mn-lt"/>
            </a:endParaRPr>
          </a:p>
        </p:txBody>
      </p:sp>
      <p:grpSp>
        <p:nvGrpSpPr>
          <p:cNvPr id="59" name="组合 58"/>
          <p:cNvGrpSpPr/>
          <p:nvPr/>
        </p:nvGrpSpPr>
        <p:grpSpPr>
          <a:xfrm rot="10396318">
            <a:off x="2378628" y="3333421"/>
            <a:ext cx="1396356" cy="1656337"/>
            <a:chOff x="-47103" y="944148"/>
            <a:chExt cx="1485965" cy="1762868"/>
          </a:xfrm>
        </p:grpSpPr>
        <p:sp>
          <p:nvSpPr>
            <p:cNvPr id="60"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1"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rgbClr val="00B0F0"/>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37" name="文本框 37"/>
          <p:cNvSpPr>
            <a:spLocks noChangeArrowheads="1"/>
          </p:cNvSpPr>
          <p:nvPr/>
        </p:nvSpPr>
        <p:spPr bwMode="auto">
          <a:xfrm>
            <a:off x="2647997" y="4102472"/>
            <a:ext cx="812989" cy="400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sz="2000" b="0" dirty="0" smtClean="0">
                <a:solidFill>
                  <a:schemeClr val="bg1"/>
                </a:solidFill>
                <a:latin typeface="+mn-lt"/>
                <a:ea typeface="+mn-ea"/>
                <a:cs typeface="+mn-ea"/>
                <a:sym typeface="+mn-lt"/>
              </a:rPr>
              <a:t>202X</a:t>
            </a:r>
            <a:endParaRPr lang="zh-CN" altLang="en-US" sz="2000" b="0" dirty="0">
              <a:solidFill>
                <a:schemeClr val="bg1"/>
              </a:solidFill>
              <a:latin typeface="+mn-lt"/>
              <a:ea typeface="+mn-ea"/>
              <a:cs typeface="+mn-ea"/>
              <a:sym typeface="+mn-lt"/>
            </a:endParaRPr>
          </a:p>
        </p:txBody>
      </p:sp>
      <p:grpSp>
        <p:nvGrpSpPr>
          <p:cNvPr id="62" name="组合 61"/>
          <p:cNvGrpSpPr/>
          <p:nvPr/>
        </p:nvGrpSpPr>
        <p:grpSpPr>
          <a:xfrm rot="12460646">
            <a:off x="7486488" y="2877420"/>
            <a:ext cx="1396356" cy="1656337"/>
            <a:chOff x="-47103" y="944148"/>
            <a:chExt cx="1485965" cy="1762868"/>
          </a:xfrm>
        </p:grpSpPr>
        <p:sp>
          <p:nvSpPr>
            <p:cNvPr id="63"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4"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rgbClr val="00B0F0"/>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grpSp>
      <p:sp>
        <p:nvSpPr>
          <p:cNvPr id="41" name="文本框 37"/>
          <p:cNvSpPr>
            <a:spLocks noChangeArrowheads="1"/>
          </p:cNvSpPr>
          <p:nvPr/>
        </p:nvSpPr>
        <p:spPr bwMode="auto">
          <a:xfrm>
            <a:off x="7724831" y="3562045"/>
            <a:ext cx="812989" cy="400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sz="2000" b="0" dirty="0" smtClean="0">
                <a:solidFill>
                  <a:schemeClr val="bg1"/>
                </a:solidFill>
                <a:latin typeface="+mn-lt"/>
                <a:ea typeface="+mn-ea"/>
                <a:cs typeface="+mn-ea"/>
                <a:sym typeface="+mn-lt"/>
              </a:rPr>
              <a:t>202X</a:t>
            </a:r>
            <a:endParaRPr lang="zh-CN" altLang="en-US" sz="2000" b="0" dirty="0">
              <a:solidFill>
                <a:schemeClr val="bg1"/>
              </a:solidFill>
              <a:latin typeface="+mn-lt"/>
              <a:ea typeface="+mn-ea"/>
              <a:cs typeface="+mn-ea"/>
              <a:sym typeface="+mn-lt"/>
            </a:endParaRPr>
          </a:p>
        </p:txBody>
      </p:sp>
      <p:grpSp>
        <p:nvGrpSpPr>
          <p:cNvPr id="65" name="组合 64"/>
          <p:cNvGrpSpPr/>
          <p:nvPr/>
        </p:nvGrpSpPr>
        <p:grpSpPr>
          <a:xfrm rot="780460">
            <a:off x="16936" y="2303068"/>
            <a:ext cx="1396356" cy="1656337"/>
            <a:chOff x="-47103" y="944148"/>
            <a:chExt cx="1485965" cy="1762868"/>
          </a:xfrm>
        </p:grpSpPr>
        <p:sp>
          <p:nvSpPr>
            <p:cNvPr id="66"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7"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rgbClr val="0070C0"/>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36" name="文本框 37"/>
          <p:cNvSpPr>
            <a:spLocks noChangeArrowheads="1"/>
          </p:cNvSpPr>
          <p:nvPr/>
        </p:nvSpPr>
        <p:spPr bwMode="auto">
          <a:xfrm>
            <a:off x="376442" y="2807472"/>
            <a:ext cx="812989" cy="400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sz="2000" b="0" dirty="0" smtClean="0">
                <a:solidFill>
                  <a:schemeClr val="bg1"/>
                </a:solidFill>
                <a:latin typeface="+mn-lt"/>
                <a:ea typeface="+mn-ea"/>
                <a:cs typeface="+mn-ea"/>
                <a:sym typeface="+mn-lt"/>
              </a:rPr>
              <a:t>202X</a:t>
            </a:r>
            <a:endParaRPr lang="zh-CN" altLang="en-US" sz="2000" b="0" dirty="0">
              <a:solidFill>
                <a:schemeClr val="bg1"/>
              </a:solidFill>
              <a:latin typeface="+mn-lt"/>
              <a:ea typeface="+mn-ea"/>
              <a:cs typeface="+mn-ea"/>
              <a:sym typeface="+mn-lt"/>
            </a:endParaRPr>
          </a:p>
        </p:txBody>
      </p:sp>
      <p:grpSp>
        <p:nvGrpSpPr>
          <p:cNvPr id="68" name="组合 67"/>
          <p:cNvGrpSpPr/>
          <p:nvPr/>
        </p:nvGrpSpPr>
        <p:grpSpPr>
          <a:xfrm rot="972900">
            <a:off x="5899514" y="600799"/>
            <a:ext cx="1396356" cy="1656337"/>
            <a:chOff x="-47103" y="944148"/>
            <a:chExt cx="1485965" cy="1762868"/>
          </a:xfrm>
        </p:grpSpPr>
        <p:sp>
          <p:nvSpPr>
            <p:cNvPr id="69"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0"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rgbClr val="0070C0"/>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40" name="文本框 37"/>
          <p:cNvSpPr>
            <a:spLocks noChangeArrowheads="1"/>
          </p:cNvSpPr>
          <p:nvPr/>
        </p:nvSpPr>
        <p:spPr bwMode="auto">
          <a:xfrm>
            <a:off x="6277282" y="1131590"/>
            <a:ext cx="812989" cy="400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sz="2000" b="0" dirty="0" smtClean="0">
                <a:solidFill>
                  <a:schemeClr val="bg1"/>
                </a:solidFill>
                <a:latin typeface="+mn-lt"/>
                <a:ea typeface="+mn-ea"/>
                <a:cs typeface="+mn-ea"/>
                <a:sym typeface="+mn-lt"/>
              </a:rPr>
              <a:t>202X</a:t>
            </a:r>
            <a:endParaRPr lang="zh-CN" altLang="en-US" sz="2000" b="0" dirty="0">
              <a:solidFill>
                <a:schemeClr val="bg1"/>
              </a:solidFill>
              <a:latin typeface="+mn-lt"/>
              <a:ea typeface="+mn-ea"/>
              <a:cs typeface="+mn-ea"/>
              <a:sym typeface="+mn-lt"/>
            </a:endParaRPr>
          </a:p>
        </p:txBody>
      </p:sp>
      <p:grpSp>
        <p:nvGrpSpPr>
          <p:cNvPr id="71" name="组合 70"/>
          <p:cNvGrpSpPr/>
          <p:nvPr/>
        </p:nvGrpSpPr>
        <p:grpSpPr>
          <a:xfrm rot="11479611">
            <a:off x="4931232" y="2719951"/>
            <a:ext cx="1396356" cy="1656337"/>
            <a:chOff x="-47103" y="944148"/>
            <a:chExt cx="1485965" cy="1762868"/>
          </a:xfrm>
        </p:grpSpPr>
        <p:sp>
          <p:nvSpPr>
            <p:cNvPr id="72"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73"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rgbClr val="00B0F0"/>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39" name="文本框 37"/>
          <p:cNvSpPr>
            <a:spLocks noChangeArrowheads="1"/>
          </p:cNvSpPr>
          <p:nvPr/>
        </p:nvSpPr>
        <p:spPr bwMode="auto">
          <a:xfrm>
            <a:off x="5210667" y="3493061"/>
            <a:ext cx="812989" cy="400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sz="2000" b="0" dirty="0" smtClean="0">
                <a:solidFill>
                  <a:schemeClr val="bg1"/>
                </a:solidFill>
                <a:latin typeface="+mn-lt"/>
                <a:ea typeface="+mn-ea"/>
                <a:cs typeface="+mn-ea"/>
                <a:sym typeface="+mn-lt"/>
              </a:rPr>
              <a:t>202X</a:t>
            </a:r>
            <a:endParaRPr lang="zh-CN" altLang="en-US" sz="2000" b="0" dirty="0">
              <a:solidFill>
                <a:schemeClr val="bg1"/>
              </a:solidFill>
              <a:latin typeface="+mn-lt"/>
              <a:ea typeface="+mn-ea"/>
              <a:cs typeface="+mn-ea"/>
              <a:sym typeface="+mn-lt"/>
            </a:endParaRPr>
          </a:p>
        </p:txBody>
      </p:sp>
      <p:grpSp>
        <p:nvGrpSpPr>
          <p:cNvPr id="76" name="组合 75"/>
          <p:cNvGrpSpPr/>
          <p:nvPr/>
        </p:nvGrpSpPr>
        <p:grpSpPr>
          <a:xfrm>
            <a:off x="74878" y="196220"/>
            <a:ext cx="1765509" cy="551352"/>
            <a:chOff x="520640" y="251299"/>
            <a:chExt cx="1766054" cy="551521"/>
          </a:xfrm>
        </p:grpSpPr>
        <p:sp>
          <p:nvSpPr>
            <p:cNvPr id="77" name="矩形 3"/>
            <p:cNvSpPr>
              <a:spLocks noChangeArrowheads="1"/>
            </p:cNvSpPr>
            <p:nvPr/>
          </p:nvSpPr>
          <p:spPr bwMode="auto">
            <a:xfrm>
              <a:off x="757162" y="251299"/>
              <a:ext cx="1293023"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公司大事件</a:t>
              </a:r>
            </a:p>
          </p:txBody>
        </p:sp>
        <p:grpSp>
          <p:nvGrpSpPr>
            <p:cNvPr id="78" name="组合 77"/>
            <p:cNvGrpSpPr/>
            <p:nvPr/>
          </p:nvGrpSpPr>
          <p:grpSpPr>
            <a:xfrm>
              <a:off x="520640" y="515443"/>
              <a:ext cx="1766054" cy="287377"/>
              <a:chOff x="562081" y="425886"/>
              <a:chExt cx="1766054" cy="287377"/>
            </a:xfrm>
          </p:grpSpPr>
          <p:sp>
            <p:nvSpPr>
              <p:cNvPr id="79" name="文本框 31"/>
              <p:cNvSpPr>
                <a:spLocks noChangeArrowheads="1"/>
              </p:cNvSpPr>
              <p:nvPr/>
            </p:nvSpPr>
            <p:spPr bwMode="auto">
              <a:xfrm>
                <a:off x="562081" y="425886"/>
                <a:ext cx="1766054" cy="21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organizational structure</a:t>
                </a:r>
                <a:endParaRPr lang="zh-CN" altLang="en-US" sz="800" kern="0" dirty="0">
                  <a:solidFill>
                    <a:srgbClr val="FFFFFF">
                      <a:lumMod val="50000"/>
                    </a:srgbClr>
                  </a:solidFill>
                  <a:latin typeface="+mn-lt"/>
                  <a:ea typeface="+mn-ea"/>
                  <a:cs typeface="+mn-ea"/>
                  <a:sym typeface="+mn-lt"/>
                </a:endParaRPr>
              </a:p>
            </p:txBody>
          </p:sp>
          <p:grpSp>
            <p:nvGrpSpPr>
              <p:cNvPr id="80" name="组合 79"/>
              <p:cNvGrpSpPr/>
              <p:nvPr/>
            </p:nvGrpSpPr>
            <p:grpSpPr>
              <a:xfrm>
                <a:off x="931046" y="667544"/>
                <a:ext cx="1028125" cy="45719"/>
                <a:chOff x="688893" y="2574272"/>
                <a:chExt cx="7739508" cy="81128"/>
              </a:xfrm>
            </p:grpSpPr>
            <p:sp>
              <p:nvSpPr>
                <p:cNvPr id="81" name="Rectangle 4"/>
                <p:cNvSpPr/>
                <p:nvPr/>
              </p:nvSpPr>
              <p:spPr>
                <a:xfrm>
                  <a:off x="688893" y="2574288"/>
                  <a:ext cx="1538996" cy="81112"/>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2" name="Rectangle 5"/>
                <p:cNvSpPr/>
                <p:nvPr/>
              </p:nvSpPr>
              <p:spPr>
                <a:xfrm>
                  <a:off x="2239019" y="2574275"/>
                  <a:ext cx="1538996" cy="81112"/>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3" name="Rectangle 6"/>
                <p:cNvSpPr/>
                <p:nvPr/>
              </p:nvSpPr>
              <p:spPr>
                <a:xfrm>
                  <a:off x="3789153" y="2574272"/>
                  <a:ext cx="1538996" cy="81112"/>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4" name="Rectangle 7"/>
                <p:cNvSpPr/>
                <p:nvPr/>
              </p:nvSpPr>
              <p:spPr>
                <a:xfrm>
                  <a:off x="5339279" y="2574272"/>
                  <a:ext cx="1538996" cy="81112"/>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5" name="Rectangle 8"/>
                <p:cNvSpPr/>
                <p:nvPr/>
              </p:nvSpPr>
              <p:spPr>
                <a:xfrm>
                  <a:off x="6889405" y="2574275"/>
                  <a:ext cx="1538996" cy="81112"/>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1293131520"/>
      </p:ext>
    </p:extLst>
  </p:cSld>
  <p:clrMapOvr>
    <a:masterClrMapping/>
  </p:clrMapOvr>
  <p:transition spd="slow" advTm="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39436" y="2524996"/>
            <a:ext cx="1150257" cy="1309131"/>
            <a:chOff x="2017001" y="3888804"/>
            <a:chExt cx="1771538" cy="2017224"/>
          </a:xfrm>
        </p:grpSpPr>
        <p:sp>
          <p:nvSpPr>
            <p:cNvPr id="42" name="圆角矩形 41"/>
            <p:cNvSpPr/>
            <p:nvPr/>
          </p:nvSpPr>
          <p:spPr>
            <a:xfrm>
              <a:off x="2017001" y="3888804"/>
              <a:ext cx="1771538" cy="2017224"/>
            </a:xfrm>
            <a:prstGeom prst="roundRect">
              <a:avLst/>
            </a:prstGeom>
            <a:solidFill>
              <a:schemeClr val="bg1"/>
            </a:solidFill>
            <a:ln>
              <a:noFill/>
            </a:ln>
            <a:effectLst>
              <a:outerShdw blurRad="1905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6" name="组合 45"/>
            <p:cNvGrpSpPr/>
            <p:nvPr/>
          </p:nvGrpSpPr>
          <p:grpSpPr>
            <a:xfrm>
              <a:off x="2103293" y="4053262"/>
              <a:ext cx="1640237" cy="1642559"/>
              <a:chOff x="808455" y="1261937"/>
              <a:chExt cx="1230338" cy="1231635"/>
            </a:xfrm>
          </p:grpSpPr>
          <p:sp>
            <p:nvSpPr>
              <p:cNvPr id="47" name="TextBox 46"/>
              <p:cNvSpPr txBox="1"/>
              <p:nvPr/>
            </p:nvSpPr>
            <p:spPr>
              <a:xfrm>
                <a:off x="808455" y="1524297"/>
                <a:ext cx="1230338" cy="969275"/>
              </a:xfrm>
              <a:prstGeom prst="rect">
                <a:avLst/>
              </a:prstGeom>
              <a:noFill/>
            </p:spPr>
            <p:txBody>
              <a:bodyPr wrap="square" lIns="59366" tIns="29683" rIns="59366" bIns="29683" rtlCol="0">
                <a:spAutoFit/>
              </a:bodyPr>
              <a:lstStyle/>
              <a:p>
                <a:pPr algn="ctr">
                  <a:lnSpc>
                    <a:spcPct val="130000"/>
                  </a:lnSpc>
                </a:pPr>
                <a:r>
                  <a:rPr lang="zh-CN" altLang="en-US" sz="779" dirty="0">
                    <a:solidFill>
                      <a:schemeClr val="tx1">
                        <a:lumMod val="65000"/>
                        <a:lumOff val="35000"/>
                      </a:schemeClr>
                    </a:solidFill>
                    <a:latin typeface="+mn-lt"/>
                    <a:ea typeface="+mn-ea"/>
                    <a:cs typeface="+mn-ea"/>
                    <a:sym typeface="+mn-lt"/>
                  </a:rPr>
                  <a:t>您的内容打在这里或者通过您的内容打在这里您的内容打在这里，或者通过您的内容打在这</a:t>
                </a:r>
              </a:p>
            </p:txBody>
          </p:sp>
          <p:sp>
            <p:nvSpPr>
              <p:cNvPr id="50" name="TextBox 49"/>
              <p:cNvSpPr txBox="1"/>
              <p:nvPr/>
            </p:nvSpPr>
            <p:spPr>
              <a:xfrm>
                <a:off x="925902" y="1261937"/>
                <a:ext cx="1008112" cy="213850"/>
              </a:xfrm>
              <a:prstGeom prst="rect">
                <a:avLst/>
              </a:prstGeom>
              <a:noFill/>
            </p:spPr>
            <p:txBody>
              <a:bodyPr wrap="square" lIns="59366" tIns="0" rIns="59366" bIns="0" rtlCol="0" anchor="t">
                <a:spAutoFit/>
              </a:bodyPr>
              <a:lstStyle/>
              <a:p>
                <a:pPr algn="ctr">
                  <a:lnSpc>
                    <a:spcPct val="150000"/>
                  </a:lnSpc>
                </a:pPr>
                <a:r>
                  <a:rPr lang="zh-CN" altLang="en-US" sz="909" dirty="0">
                    <a:solidFill>
                      <a:schemeClr val="tx1">
                        <a:lumMod val="65000"/>
                        <a:lumOff val="35000"/>
                      </a:schemeClr>
                    </a:solidFill>
                    <a:latin typeface="+mn-lt"/>
                    <a:ea typeface="+mn-ea"/>
                    <a:cs typeface="+mn-ea"/>
                    <a:sym typeface="+mn-lt"/>
                  </a:rPr>
                  <a:t>添加标题</a:t>
                </a:r>
              </a:p>
            </p:txBody>
          </p:sp>
        </p:grpSp>
      </p:grpSp>
      <p:grpSp>
        <p:nvGrpSpPr>
          <p:cNvPr id="5" name="组合 4"/>
          <p:cNvGrpSpPr/>
          <p:nvPr/>
        </p:nvGrpSpPr>
        <p:grpSpPr>
          <a:xfrm>
            <a:off x="3185576" y="2524996"/>
            <a:ext cx="1150257" cy="1309131"/>
            <a:chOff x="4705273" y="3888804"/>
            <a:chExt cx="1771538" cy="2017224"/>
          </a:xfrm>
        </p:grpSpPr>
        <p:sp>
          <p:nvSpPr>
            <p:cNvPr id="43" name="圆角矩形 42"/>
            <p:cNvSpPr/>
            <p:nvPr/>
          </p:nvSpPr>
          <p:spPr>
            <a:xfrm>
              <a:off x="4705273" y="3888804"/>
              <a:ext cx="1771538" cy="2017224"/>
            </a:xfrm>
            <a:prstGeom prst="roundRect">
              <a:avLst/>
            </a:prstGeom>
            <a:solidFill>
              <a:schemeClr val="bg1"/>
            </a:solidFill>
            <a:ln>
              <a:noFill/>
            </a:ln>
            <a:effectLst>
              <a:outerShdw blurRad="1905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1" name="组合 50"/>
            <p:cNvGrpSpPr/>
            <p:nvPr/>
          </p:nvGrpSpPr>
          <p:grpSpPr>
            <a:xfrm>
              <a:off x="4781358" y="4053262"/>
              <a:ext cx="1640237" cy="1642559"/>
              <a:chOff x="808455" y="1261937"/>
              <a:chExt cx="1230338" cy="1231635"/>
            </a:xfrm>
          </p:grpSpPr>
          <p:sp>
            <p:nvSpPr>
              <p:cNvPr id="52" name="TextBox 51"/>
              <p:cNvSpPr txBox="1"/>
              <p:nvPr/>
            </p:nvSpPr>
            <p:spPr>
              <a:xfrm>
                <a:off x="808455" y="1524297"/>
                <a:ext cx="1230338" cy="969275"/>
              </a:xfrm>
              <a:prstGeom prst="rect">
                <a:avLst/>
              </a:prstGeom>
              <a:noFill/>
            </p:spPr>
            <p:txBody>
              <a:bodyPr wrap="square" lIns="59366" tIns="29683" rIns="59366" bIns="29683" rtlCol="0">
                <a:spAutoFit/>
              </a:bodyPr>
              <a:lstStyle/>
              <a:p>
                <a:pPr algn="ctr">
                  <a:lnSpc>
                    <a:spcPct val="130000"/>
                  </a:lnSpc>
                </a:pPr>
                <a:r>
                  <a:rPr lang="zh-CN" altLang="en-US" sz="779" dirty="0">
                    <a:solidFill>
                      <a:schemeClr val="tx1">
                        <a:lumMod val="65000"/>
                        <a:lumOff val="35000"/>
                      </a:schemeClr>
                    </a:solidFill>
                    <a:latin typeface="+mn-lt"/>
                    <a:ea typeface="+mn-ea"/>
                    <a:cs typeface="+mn-ea"/>
                    <a:sym typeface="+mn-lt"/>
                  </a:rPr>
                  <a:t>您的内容打在这里或者通过您的内容打在这里您的内容打在这里，或者通过您的内容打在这</a:t>
                </a:r>
              </a:p>
            </p:txBody>
          </p:sp>
          <p:sp>
            <p:nvSpPr>
              <p:cNvPr id="53" name="TextBox 52"/>
              <p:cNvSpPr txBox="1"/>
              <p:nvPr/>
            </p:nvSpPr>
            <p:spPr>
              <a:xfrm>
                <a:off x="925902" y="1261937"/>
                <a:ext cx="1008112" cy="213850"/>
              </a:xfrm>
              <a:prstGeom prst="rect">
                <a:avLst/>
              </a:prstGeom>
              <a:noFill/>
            </p:spPr>
            <p:txBody>
              <a:bodyPr wrap="square" lIns="59366" tIns="0" rIns="59366" bIns="0" rtlCol="0" anchor="t">
                <a:spAutoFit/>
              </a:bodyPr>
              <a:lstStyle/>
              <a:p>
                <a:pPr algn="ctr">
                  <a:lnSpc>
                    <a:spcPct val="150000"/>
                  </a:lnSpc>
                </a:pPr>
                <a:r>
                  <a:rPr lang="zh-CN" altLang="en-US" sz="909" dirty="0">
                    <a:solidFill>
                      <a:schemeClr val="tx1">
                        <a:lumMod val="65000"/>
                        <a:lumOff val="35000"/>
                      </a:schemeClr>
                    </a:solidFill>
                    <a:latin typeface="+mn-lt"/>
                    <a:ea typeface="+mn-ea"/>
                    <a:cs typeface="+mn-ea"/>
                    <a:sym typeface="+mn-lt"/>
                  </a:rPr>
                  <a:t>添加标题</a:t>
                </a:r>
              </a:p>
            </p:txBody>
          </p:sp>
        </p:grpSp>
      </p:grpSp>
      <p:grpSp>
        <p:nvGrpSpPr>
          <p:cNvPr id="13" name="组合 12"/>
          <p:cNvGrpSpPr/>
          <p:nvPr/>
        </p:nvGrpSpPr>
        <p:grpSpPr>
          <a:xfrm>
            <a:off x="4961471" y="2524996"/>
            <a:ext cx="1150257" cy="1309131"/>
            <a:chOff x="7440370" y="3888804"/>
            <a:chExt cx="1771538" cy="2017224"/>
          </a:xfrm>
        </p:grpSpPr>
        <p:sp>
          <p:nvSpPr>
            <p:cNvPr id="44" name="圆角矩形 43"/>
            <p:cNvSpPr/>
            <p:nvPr/>
          </p:nvSpPr>
          <p:spPr>
            <a:xfrm>
              <a:off x="7440370" y="3888804"/>
              <a:ext cx="1771538" cy="2017224"/>
            </a:xfrm>
            <a:prstGeom prst="roundRect">
              <a:avLst/>
            </a:prstGeom>
            <a:solidFill>
              <a:schemeClr val="bg1"/>
            </a:solidFill>
            <a:ln>
              <a:noFill/>
            </a:ln>
            <a:effectLst>
              <a:outerShdw blurRad="1905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7506020" y="4053262"/>
              <a:ext cx="1640237" cy="1642559"/>
              <a:chOff x="808455" y="1261937"/>
              <a:chExt cx="1230338" cy="1231635"/>
            </a:xfrm>
          </p:grpSpPr>
          <p:sp>
            <p:nvSpPr>
              <p:cNvPr id="55" name="TextBox 54"/>
              <p:cNvSpPr txBox="1"/>
              <p:nvPr/>
            </p:nvSpPr>
            <p:spPr>
              <a:xfrm>
                <a:off x="808455" y="1524297"/>
                <a:ext cx="1230338" cy="969275"/>
              </a:xfrm>
              <a:prstGeom prst="rect">
                <a:avLst/>
              </a:prstGeom>
              <a:noFill/>
            </p:spPr>
            <p:txBody>
              <a:bodyPr wrap="square" lIns="59366" tIns="29683" rIns="59366" bIns="29683" rtlCol="0">
                <a:spAutoFit/>
              </a:bodyPr>
              <a:lstStyle/>
              <a:p>
                <a:pPr algn="ctr">
                  <a:lnSpc>
                    <a:spcPct val="130000"/>
                  </a:lnSpc>
                </a:pPr>
                <a:r>
                  <a:rPr lang="zh-CN" altLang="en-US" sz="779" dirty="0">
                    <a:solidFill>
                      <a:schemeClr val="tx1">
                        <a:lumMod val="65000"/>
                        <a:lumOff val="35000"/>
                      </a:schemeClr>
                    </a:solidFill>
                    <a:latin typeface="+mn-lt"/>
                    <a:ea typeface="+mn-ea"/>
                    <a:cs typeface="+mn-ea"/>
                    <a:sym typeface="+mn-lt"/>
                  </a:rPr>
                  <a:t>您的内容打在这里或者通过您的内容打在这里您的内容打在这里，或者通过您的内容打在这</a:t>
                </a:r>
              </a:p>
            </p:txBody>
          </p:sp>
          <p:sp>
            <p:nvSpPr>
              <p:cNvPr id="56" name="TextBox 55"/>
              <p:cNvSpPr txBox="1"/>
              <p:nvPr/>
            </p:nvSpPr>
            <p:spPr>
              <a:xfrm>
                <a:off x="925902" y="1261937"/>
                <a:ext cx="1008112" cy="213850"/>
              </a:xfrm>
              <a:prstGeom prst="rect">
                <a:avLst/>
              </a:prstGeom>
              <a:noFill/>
            </p:spPr>
            <p:txBody>
              <a:bodyPr wrap="square" lIns="59366" tIns="0" rIns="59366" bIns="0" rtlCol="0" anchor="t">
                <a:spAutoFit/>
              </a:bodyPr>
              <a:lstStyle/>
              <a:p>
                <a:pPr algn="ctr">
                  <a:lnSpc>
                    <a:spcPct val="150000"/>
                  </a:lnSpc>
                </a:pPr>
                <a:r>
                  <a:rPr lang="zh-CN" altLang="en-US" sz="909" dirty="0">
                    <a:solidFill>
                      <a:schemeClr val="tx1">
                        <a:lumMod val="65000"/>
                        <a:lumOff val="35000"/>
                      </a:schemeClr>
                    </a:solidFill>
                    <a:latin typeface="+mn-lt"/>
                    <a:ea typeface="+mn-ea"/>
                    <a:cs typeface="+mn-ea"/>
                    <a:sym typeface="+mn-lt"/>
                  </a:rPr>
                  <a:t>添加标题</a:t>
                </a:r>
              </a:p>
            </p:txBody>
          </p:sp>
        </p:grpSp>
      </p:grpSp>
      <p:grpSp>
        <p:nvGrpSpPr>
          <p:cNvPr id="19" name="组合 18"/>
          <p:cNvGrpSpPr/>
          <p:nvPr/>
        </p:nvGrpSpPr>
        <p:grpSpPr>
          <a:xfrm>
            <a:off x="6620352" y="2524996"/>
            <a:ext cx="1150257" cy="1309131"/>
            <a:chOff x="9995252" y="3888804"/>
            <a:chExt cx="1771538" cy="2017224"/>
          </a:xfrm>
        </p:grpSpPr>
        <p:sp>
          <p:nvSpPr>
            <p:cNvPr id="45" name="圆角矩形 44"/>
            <p:cNvSpPr/>
            <p:nvPr/>
          </p:nvSpPr>
          <p:spPr>
            <a:xfrm>
              <a:off x="9995252" y="3888804"/>
              <a:ext cx="1771538" cy="2017224"/>
            </a:xfrm>
            <a:prstGeom prst="roundRect">
              <a:avLst/>
            </a:prstGeom>
            <a:solidFill>
              <a:schemeClr val="bg1"/>
            </a:solidFill>
            <a:ln>
              <a:noFill/>
            </a:ln>
            <a:effectLst>
              <a:outerShdw blurRad="1905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8" name="组合 57"/>
            <p:cNvGrpSpPr/>
            <p:nvPr/>
          </p:nvGrpSpPr>
          <p:grpSpPr>
            <a:xfrm>
              <a:off x="10060902" y="4053262"/>
              <a:ext cx="1640237" cy="1642559"/>
              <a:chOff x="808455" y="1261937"/>
              <a:chExt cx="1230338" cy="1231635"/>
            </a:xfrm>
          </p:grpSpPr>
          <p:sp>
            <p:nvSpPr>
              <p:cNvPr id="59" name="TextBox 58"/>
              <p:cNvSpPr txBox="1"/>
              <p:nvPr/>
            </p:nvSpPr>
            <p:spPr>
              <a:xfrm>
                <a:off x="808455" y="1524297"/>
                <a:ext cx="1230338" cy="969275"/>
              </a:xfrm>
              <a:prstGeom prst="rect">
                <a:avLst/>
              </a:prstGeom>
              <a:noFill/>
            </p:spPr>
            <p:txBody>
              <a:bodyPr wrap="square" lIns="59366" tIns="29683" rIns="59366" bIns="29683" rtlCol="0">
                <a:spAutoFit/>
              </a:bodyPr>
              <a:lstStyle/>
              <a:p>
                <a:pPr algn="ctr">
                  <a:lnSpc>
                    <a:spcPct val="130000"/>
                  </a:lnSpc>
                </a:pPr>
                <a:r>
                  <a:rPr lang="zh-CN" altLang="en-US" sz="779" dirty="0">
                    <a:solidFill>
                      <a:schemeClr val="tx1">
                        <a:lumMod val="65000"/>
                        <a:lumOff val="35000"/>
                      </a:schemeClr>
                    </a:solidFill>
                    <a:latin typeface="+mn-lt"/>
                    <a:ea typeface="+mn-ea"/>
                    <a:cs typeface="+mn-ea"/>
                    <a:sym typeface="+mn-lt"/>
                  </a:rPr>
                  <a:t>您的内容打在这里或者通过您的内容打在这里您的内容打在这里，或者通过您的内容打在这</a:t>
                </a:r>
              </a:p>
            </p:txBody>
          </p:sp>
          <p:sp>
            <p:nvSpPr>
              <p:cNvPr id="60" name="TextBox 59"/>
              <p:cNvSpPr txBox="1"/>
              <p:nvPr/>
            </p:nvSpPr>
            <p:spPr>
              <a:xfrm>
                <a:off x="925902" y="1261937"/>
                <a:ext cx="1008112" cy="213850"/>
              </a:xfrm>
              <a:prstGeom prst="rect">
                <a:avLst/>
              </a:prstGeom>
              <a:noFill/>
            </p:spPr>
            <p:txBody>
              <a:bodyPr wrap="square" lIns="59366" tIns="0" rIns="59366" bIns="0" rtlCol="0" anchor="t">
                <a:spAutoFit/>
              </a:bodyPr>
              <a:lstStyle/>
              <a:p>
                <a:pPr algn="ctr">
                  <a:lnSpc>
                    <a:spcPct val="150000"/>
                  </a:lnSpc>
                </a:pPr>
                <a:r>
                  <a:rPr lang="zh-CN" altLang="en-US" sz="909" dirty="0">
                    <a:solidFill>
                      <a:schemeClr val="tx1">
                        <a:lumMod val="65000"/>
                        <a:lumOff val="35000"/>
                      </a:schemeClr>
                    </a:solidFill>
                    <a:latin typeface="+mn-lt"/>
                    <a:ea typeface="+mn-ea"/>
                    <a:cs typeface="+mn-ea"/>
                    <a:sym typeface="+mn-lt"/>
                  </a:rPr>
                  <a:t>添加标题</a:t>
                </a:r>
              </a:p>
            </p:txBody>
          </p:sp>
        </p:grpSp>
      </p:grpSp>
      <p:grpSp>
        <p:nvGrpSpPr>
          <p:cNvPr id="2" name="组合 1"/>
          <p:cNvGrpSpPr/>
          <p:nvPr/>
        </p:nvGrpSpPr>
        <p:grpSpPr>
          <a:xfrm>
            <a:off x="1511906" y="1169109"/>
            <a:ext cx="1095236" cy="1095632"/>
            <a:chOff x="2127615" y="1872580"/>
            <a:chExt cx="1686798" cy="1687408"/>
          </a:xfrm>
        </p:grpSpPr>
        <p:grpSp>
          <p:nvGrpSpPr>
            <p:cNvPr id="6" name="组合 5"/>
            <p:cNvGrpSpPr/>
            <p:nvPr/>
          </p:nvGrpSpPr>
          <p:grpSpPr>
            <a:xfrm>
              <a:off x="2127615" y="1872580"/>
              <a:ext cx="1686798" cy="1687408"/>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椭圆 7"/>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3" name="组合 112"/>
            <p:cNvGrpSpPr/>
            <p:nvPr/>
          </p:nvGrpSpPr>
          <p:grpSpPr>
            <a:xfrm>
              <a:off x="2656089" y="2395063"/>
              <a:ext cx="584048" cy="589248"/>
              <a:chOff x="2885248" y="1508265"/>
              <a:chExt cx="391152" cy="394635"/>
            </a:xfrm>
          </p:grpSpPr>
          <p:sp>
            <p:nvSpPr>
              <p:cNvPr id="74" name="Freeform 42"/>
              <p:cNvSpPr>
                <a:spLocks noEditPoints="1" noChangeArrowheads="1"/>
              </p:cNvSpPr>
              <p:nvPr/>
            </p:nvSpPr>
            <p:spPr bwMode="auto">
              <a:xfrm>
                <a:off x="2885248" y="1508265"/>
                <a:ext cx="391152" cy="394635"/>
              </a:xfrm>
              <a:custGeom>
                <a:avLst/>
                <a:gdLst>
                  <a:gd name="T0" fmla="*/ 199251 w 121"/>
                  <a:gd name="T1" fmla="*/ 0 h 121"/>
                  <a:gd name="T2" fmla="*/ 0 w 121"/>
                  <a:gd name="T3" fmla="*/ 203829 h 121"/>
                  <a:gd name="T4" fmla="*/ 199251 w 121"/>
                  <a:gd name="T5" fmla="*/ 404317 h 121"/>
                  <a:gd name="T6" fmla="*/ 401822 w 121"/>
                  <a:gd name="T7" fmla="*/ 203829 h 121"/>
                  <a:gd name="T8" fmla="*/ 199251 w 121"/>
                  <a:gd name="T9" fmla="*/ 0 h 121"/>
                  <a:gd name="T10" fmla="*/ 199251 w 121"/>
                  <a:gd name="T11" fmla="*/ 370902 h 121"/>
                  <a:gd name="T12" fmla="*/ 33208 w 121"/>
                  <a:gd name="T13" fmla="*/ 203829 h 121"/>
                  <a:gd name="T14" fmla="*/ 199251 w 121"/>
                  <a:gd name="T15" fmla="*/ 33415 h 121"/>
                  <a:gd name="T16" fmla="*/ 368614 w 121"/>
                  <a:gd name="T17" fmla="*/ 203829 h 121"/>
                  <a:gd name="T18" fmla="*/ 199251 w 121"/>
                  <a:gd name="T19" fmla="*/ 370902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75" name="Freeform 43"/>
              <p:cNvSpPr>
                <a:spLocks noChangeArrowheads="1"/>
              </p:cNvSpPr>
              <p:nvPr/>
            </p:nvSpPr>
            <p:spPr bwMode="auto">
              <a:xfrm>
                <a:off x="2989718" y="1603270"/>
                <a:ext cx="136053" cy="194881"/>
              </a:xfrm>
              <a:custGeom>
                <a:avLst/>
                <a:gdLst>
                  <a:gd name="T0" fmla="*/ 139764 w 42"/>
                  <a:gd name="T1" fmla="*/ 199662 h 60"/>
                  <a:gd name="T2" fmla="*/ 139764 w 42"/>
                  <a:gd name="T3" fmla="*/ 0 h 60"/>
                  <a:gd name="T4" fmla="*/ 0 w 42"/>
                  <a:gd name="T5" fmla="*/ 139763 h 60"/>
                  <a:gd name="T6" fmla="*/ 139764 w 42"/>
                  <a:gd name="T7" fmla="*/ 199662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grpSp>
      </p:grpSp>
      <p:grpSp>
        <p:nvGrpSpPr>
          <p:cNvPr id="3" name="组合 2"/>
          <p:cNvGrpSpPr/>
          <p:nvPr/>
        </p:nvGrpSpPr>
        <p:grpSpPr>
          <a:xfrm>
            <a:off x="3235339" y="1169109"/>
            <a:ext cx="1095236" cy="1095632"/>
            <a:chOff x="4781914" y="1872580"/>
            <a:chExt cx="1686798" cy="1687408"/>
          </a:xfrm>
        </p:grpSpPr>
        <p:grpSp>
          <p:nvGrpSpPr>
            <p:cNvPr id="14" name="组合 13"/>
            <p:cNvGrpSpPr/>
            <p:nvPr/>
          </p:nvGrpSpPr>
          <p:grpSpPr>
            <a:xfrm>
              <a:off x="4781914" y="1872580"/>
              <a:ext cx="1686798" cy="1687408"/>
              <a:chOff x="4345444" y="2542859"/>
              <a:chExt cx="1810550" cy="1811205"/>
            </a:xfrm>
          </p:grpSpPr>
          <p:grpSp>
            <p:nvGrpSpPr>
              <p:cNvPr id="15" name="组合 1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7" name="同心圆 1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椭圆 1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6" name="椭圆 15"/>
              <p:cNvSpPr/>
              <p:nvPr/>
            </p:nvSpPr>
            <p:spPr>
              <a:xfrm>
                <a:off x="4565570" y="2763062"/>
                <a:ext cx="1370298" cy="137079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2" name="组合 111"/>
            <p:cNvGrpSpPr/>
            <p:nvPr/>
          </p:nvGrpSpPr>
          <p:grpSpPr>
            <a:xfrm>
              <a:off x="5335816" y="2401324"/>
              <a:ext cx="711677" cy="620265"/>
              <a:chOff x="5263769" y="1554660"/>
              <a:chExt cx="379547" cy="330796"/>
            </a:xfrm>
          </p:grpSpPr>
          <p:sp>
            <p:nvSpPr>
              <p:cNvPr id="77" name="Freeform 110"/>
              <p:cNvSpPr>
                <a:spLocks noChangeArrowheads="1"/>
              </p:cNvSpPr>
              <p:nvPr/>
            </p:nvSpPr>
            <p:spPr bwMode="auto">
              <a:xfrm>
                <a:off x="5516800" y="1654385"/>
                <a:ext cx="99754" cy="99726"/>
              </a:xfrm>
              <a:custGeom>
                <a:avLst/>
                <a:gdLst>
                  <a:gd name="T0" fmla="*/ 0 w 41"/>
                  <a:gd name="T1" fmla="*/ 97336 h 41"/>
                  <a:gd name="T2" fmla="*/ 7487 w 41"/>
                  <a:gd name="T3" fmla="*/ 102328 h 41"/>
                  <a:gd name="T4" fmla="*/ 102328 w 41"/>
                  <a:gd name="T5" fmla="*/ 7487 h 41"/>
                  <a:gd name="T6" fmla="*/ 97336 w 41"/>
                  <a:gd name="T7" fmla="*/ 0 h 41"/>
                  <a:gd name="T8" fmla="*/ 0 w 41"/>
                  <a:gd name="T9" fmla="*/ 9733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0" y="39"/>
                    </a:moveTo>
                    <a:lnTo>
                      <a:pt x="3" y="41"/>
                    </a:lnTo>
                    <a:lnTo>
                      <a:pt x="41" y="3"/>
                    </a:lnTo>
                    <a:lnTo>
                      <a:pt x="39" y="0"/>
                    </a:lnTo>
                    <a:lnTo>
                      <a:pt x="0" y="39"/>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78" name="Freeform 111"/>
              <p:cNvSpPr>
                <a:spLocks noChangeArrowheads="1"/>
              </p:cNvSpPr>
              <p:nvPr/>
            </p:nvSpPr>
            <p:spPr bwMode="auto">
              <a:xfrm>
                <a:off x="5494902" y="1627629"/>
                <a:ext cx="107051" cy="111887"/>
              </a:xfrm>
              <a:custGeom>
                <a:avLst/>
                <a:gdLst>
                  <a:gd name="T0" fmla="*/ 92344 w 44"/>
                  <a:gd name="T1" fmla="*/ 0 h 46"/>
                  <a:gd name="T2" fmla="*/ 0 w 44"/>
                  <a:gd name="T3" fmla="*/ 97336 h 46"/>
                  <a:gd name="T4" fmla="*/ 14975 w 44"/>
                  <a:gd name="T5" fmla="*/ 114806 h 46"/>
                  <a:gd name="T6" fmla="*/ 109814 w 44"/>
                  <a:gd name="T7" fmla="*/ 19966 h 46"/>
                  <a:gd name="T8" fmla="*/ 92344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37" y="0"/>
                    </a:moveTo>
                    <a:lnTo>
                      <a:pt x="0" y="39"/>
                    </a:lnTo>
                    <a:lnTo>
                      <a:pt x="6" y="46"/>
                    </a:lnTo>
                    <a:lnTo>
                      <a:pt x="44" y="8"/>
                    </a:lnTo>
                    <a:lnTo>
                      <a:pt x="37" y="0"/>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79" name="Freeform 112"/>
              <p:cNvSpPr>
                <a:spLocks noChangeArrowheads="1"/>
              </p:cNvSpPr>
              <p:nvPr/>
            </p:nvSpPr>
            <p:spPr bwMode="auto">
              <a:xfrm>
                <a:off x="5475438" y="1613035"/>
                <a:ext cx="102186" cy="102158"/>
              </a:xfrm>
              <a:custGeom>
                <a:avLst/>
                <a:gdLst>
                  <a:gd name="T0" fmla="*/ 0 w 42"/>
                  <a:gd name="T1" fmla="*/ 94840 h 42"/>
                  <a:gd name="T2" fmla="*/ 9983 w 42"/>
                  <a:gd name="T3" fmla="*/ 104823 h 42"/>
                  <a:gd name="T4" fmla="*/ 104823 w 42"/>
                  <a:gd name="T5" fmla="*/ 9983 h 42"/>
                  <a:gd name="T6" fmla="*/ 94840 w 42"/>
                  <a:gd name="T7" fmla="*/ 0 h 42"/>
                  <a:gd name="T8" fmla="*/ 0 w 42"/>
                  <a:gd name="T9" fmla="*/ 94840 h 42"/>
                  <a:gd name="T10" fmla="*/ 0 60000 65536"/>
                  <a:gd name="T11" fmla="*/ 0 60000 65536"/>
                  <a:gd name="T12" fmla="*/ 0 60000 65536"/>
                  <a:gd name="T13" fmla="*/ 0 60000 65536"/>
                  <a:gd name="T14" fmla="*/ 0 60000 65536"/>
                  <a:gd name="T15" fmla="*/ 0 w 42"/>
                  <a:gd name="T16" fmla="*/ 0 h 42"/>
                  <a:gd name="T17" fmla="*/ 42 w 42"/>
                  <a:gd name="T18" fmla="*/ 42 h 42"/>
                </a:gdLst>
                <a:ahLst/>
                <a:cxnLst>
                  <a:cxn ang="T10">
                    <a:pos x="T0" y="T1"/>
                  </a:cxn>
                  <a:cxn ang="T11">
                    <a:pos x="T2" y="T3"/>
                  </a:cxn>
                  <a:cxn ang="T12">
                    <a:pos x="T4" y="T5"/>
                  </a:cxn>
                  <a:cxn ang="T13">
                    <a:pos x="T6" y="T7"/>
                  </a:cxn>
                  <a:cxn ang="T14">
                    <a:pos x="T8" y="T9"/>
                  </a:cxn>
                </a:cxnLst>
                <a:rect l="T15" t="T16" r="T17" b="T18"/>
                <a:pathLst>
                  <a:path w="42" h="42">
                    <a:moveTo>
                      <a:pt x="0" y="38"/>
                    </a:moveTo>
                    <a:lnTo>
                      <a:pt x="4" y="42"/>
                    </a:lnTo>
                    <a:lnTo>
                      <a:pt x="42" y="4"/>
                    </a:lnTo>
                    <a:lnTo>
                      <a:pt x="38" y="0"/>
                    </a:lnTo>
                    <a:lnTo>
                      <a:pt x="0" y="38"/>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80" name="Freeform 113"/>
              <p:cNvSpPr>
                <a:spLocks noChangeArrowheads="1"/>
              </p:cNvSpPr>
              <p:nvPr/>
            </p:nvSpPr>
            <p:spPr bwMode="auto">
              <a:xfrm>
                <a:off x="5448676" y="1712761"/>
                <a:ext cx="68124" cy="68105"/>
              </a:xfrm>
              <a:custGeom>
                <a:avLst/>
                <a:gdLst>
                  <a:gd name="T0" fmla="*/ 69882 w 28"/>
                  <a:gd name="T1" fmla="*/ 49916 h 28"/>
                  <a:gd name="T2" fmla="*/ 19966 w 28"/>
                  <a:gd name="T3" fmla="*/ 0 h 28"/>
                  <a:gd name="T4" fmla="*/ 0 w 28"/>
                  <a:gd name="T5" fmla="*/ 49916 h 28"/>
                  <a:gd name="T6" fmla="*/ 22462 w 28"/>
                  <a:gd name="T7" fmla="*/ 69882 h 28"/>
                  <a:gd name="T8" fmla="*/ 69882 w 28"/>
                  <a:gd name="T9" fmla="*/ 49916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28" y="20"/>
                    </a:moveTo>
                    <a:lnTo>
                      <a:pt x="8" y="0"/>
                    </a:lnTo>
                    <a:lnTo>
                      <a:pt x="0" y="20"/>
                    </a:lnTo>
                    <a:lnTo>
                      <a:pt x="9" y="28"/>
                    </a:lnTo>
                    <a:lnTo>
                      <a:pt x="28" y="20"/>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81" name="Freeform 114"/>
              <p:cNvSpPr>
                <a:spLocks noChangeArrowheads="1"/>
              </p:cNvSpPr>
              <p:nvPr/>
            </p:nvSpPr>
            <p:spPr bwMode="auto">
              <a:xfrm>
                <a:off x="5431645" y="1768704"/>
                <a:ext cx="34062" cy="31621"/>
              </a:xfrm>
              <a:custGeom>
                <a:avLst/>
                <a:gdLst>
                  <a:gd name="T0" fmla="*/ 0 w 14"/>
                  <a:gd name="T1" fmla="*/ 32446 h 13"/>
                  <a:gd name="T2" fmla="*/ 34941 w 14"/>
                  <a:gd name="T3" fmla="*/ 14975 h 13"/>
                  <a:gd name="T4" fmla="*/ 14975 w 14"/>
                  <a:gd name="T5" fmla="*/ 0 h 13"/>
                  <a:gd name="T6" fmla="*/ 0 w 14"/>
                  <a:gd name="T7" fmla="*/ 32446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3"/>
                    </a:moveTo>
                    <a:lnTo>
                      <a:pt x="14" y="6"/>
                    </a:lnTo>
                    <a:lnTo>
                      <a:pt x="6" y="0"/>
                    </a:lnTo>
                    <a:lnTo>
                      <a:pt x="0" y="13"/>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82" name="Freeform 115"/>
              <p:cNvSpPr>
                <a:spLocks noChangeArrowheads="1"/>
              </p:cNvSpPr>
              <p:nvPr/>
            </p:nvSpPr>
            <p:spPr bwMode="auto">
              <a:xfrm>
                <a:off x="5575192" y="1588713"/>
                <a:ext cx="68124" cy="68105"/>
              </a:xfrm>
              <a:custGeom>
                <a:avLst/>
                <a:gdLst>
                  <a:gd name="T0" fmla="*/ 17471 w 28"/>
                  <a:gd name="T1" fmla="*/ 0 h 28"/>
                  <a:gd name="T2" fmla="*/ 0 w 28"/>
                  <a:gd name="T3" fmla="*/ 19966 h 28"/>
                  <a:gd name="T4" fmla="*/ 49916 w 28"/>
                  <a:gd name="T5" fmla="*/ 69882 h 28"/>
                  <a:gd name="T6" fmla="*/ 69882 w 28"/>
                  <a:gd name="T7" fmla="*/ 49916 h 28"/>
                  <a:gd name="T8" fmla="*/ 17471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7" y="0"/>
                    </a:moveTo>
                    <a:lnTo>
                      <a:pt x="0" y="8"/>
                    </a:lnTo>
                    <a:lnTo>
                      <a:pt x="20" y="28"/>
                    </a:lnTo>
                    <a:lnTo>
                      <a:pt x="28" y="20"/>
                    </a:lnTo>
                    <a:lnTo>
                      <a:pt x="7" y="0"/>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83" name="Freeform 116"/>
              <p:cNvSpPr>
                <a:spLocks noChangeArrowheads="1"/>
              </p:cNvSpPr>
              <p:nvPr/>
            </p:nvSpPr>
            <p:spPr bwMode="auto">
              <a:xfrm>
                <a:off x="5263769" y="1554660"/>
                <a:ext cx="272495" cy="330796"/>
              </a:xfrm>
              <a:custGeom>
                <a:avLst/>
                <a:gdLst>
                  <a:gd name="T0" fmla="*/ 259561 w 112"/>
                  <a:gd name="T1" fmla="*/ 252074 h 136"/>
                  <a:gd name="T2" fmla="*/ 207149 w 112"/>
                  <a:gd name="T3" fmla="*/ 252074 h 136"/>
                  <a:gd name="T4" fmla="*/ 207149 w 112"/>
                  <a:gd name="T5" fmla="*/ 321956 h 136"/>
                  <a:gd name="T6" fmla="*/ 17470 w 112"/>
                  <a:gd name="T7" fmla="*/ 321956 h 136"/>
                  <a:gd name="T8" fmla="*/ 17470 w 112"/>
                  <a:gd name="T9" fmla="*/ 79865 h 136"/>
                  <a:gd name="T10" fmla="*/ 259561 w 112"/>
                  <a:gd name="T11" fmla="*/ 79865 h 136"/>
                  <a:gd name="T12" fmla="*/ 259561 w 112"/>
                  <a:gd name="T13" fmla="*/ 99831 h 136"/>
                  <a:gd name="T14" fmla="*/ 279527 w 112"/>
                  <a:gd name="T15" fmla="*/ 79865 h 136"/>
                  <a:gd name="T16" fmla="*/ 279527 w 112"/>
                  <a:gd name="T17" fmla="*/ 14975 h 136"/>
                  <a:gd name="T18" fmla="*/ 242090 w 112"/>
                  <a:gd name="T19" fmla="*/ 14975 h 136"/>
                  <a:gd name="T20" fmla="*/ 242090 w 112"/>
                  <a:gd name="T21" fmla="*/ 49916 h 136"/>
                  <a:gd name="T22" fmla="*/ 237099 w 112"/>
                  <a:gd name="T23" fmla="*/ 49916 h 136"/>
                  <a:gd name="T24" fmla="*/ 237099 w 112"/>
                  <a:gd name="T25" fmla="*/ 0 h 136"/>
                  <a:gd name="T26" fmla="*/ 222124 w 112"/>
                  <a:gd name="T27" fmla="*/ 0 h 136"/>
                  <a:gd name="T28" fmla="*/ 222124 w 112"/>
                  <a:gd name="T29" fmla="*/ 49916 h 136"/>
                  <a:gd name="T30" fmla="*/ 217133 w 112"/>
                  <a:gd name="T31" fmla="*/ 49916 h 136"/>
                  <a:gd name="T32" fmla="*/ 217133 w 112"/>
                  <a:gd name="T33" fmla="*/ 14975 h 136"/>
                  <a:gd name="T34" fmla="*/ 197166 w 112"/>
                  <a:gd name="T35" fmla="*/ 14975 h 136"/>
                  <a:gd name="T36" fmla="*/ 197166 w 112"/>
                  <a:gd name="T37" fmla="*/ 49916 h 136"/>
                  <a:gd name="T38" fmla="*/ 189679 w 112"/>
                  <a:gd name="T39" fmla="*/ 49916 h 136"/>
                  <a:gd name="T40" fmla="*/ 189679 w 112"/>
                  <a:gd name="T41" fmla="*/ 0 h 136"/>
                  <a:gd name="T42" fmla="*/ 179696 w 112"/>
                  <a:gd name="T43" fmla="*/ 0 h 136"/>
                  <a:gd name="T44" fmla="*/ 179696 w 112"/>
                  <a:gd name="T45" fmla="*/ 49916 h 136"/>
                  <a:gd name="T46" fmla="*/ 169713 w 112"/>
                  <a:gd name="T47" fmla="*/ 49916 h 136"/>
                  <a:gd name="T48" fmla="*/ 169713 w 112"/>
                  <a:gd name="T49" fmla="*/ 14975 h 136"/>
                  <a:gd name="T50" fmla="*/ 149747 w 112"/>
                  <a:gd name="T51" fmla="*/ 14975 h 136"/>
                  <a:gd name="T52" fmla="*/ 149747 w 112"/>
                  <a:gd name="T53" fmla="*/ 49916 h 136"/>
                  <a:gd name="T54" fmla="*/ 142259 w 112"/>
                  <a:gd name="T55" fmla="*/ 49916 h 136"/>
                  <a:gd name="T56" fmla="*/ 142259 w 112"/>
                  <a:gd name="T57" fmla="*/ 0 h 136"/>
                  <a:gd name="T58" fmla="*/ 132276 w 112"/>
                  <a:gd name="T59" fmla="*/ 0 h 136"/>
                  <a:gd name="T60" fmla="*/ 132276 w 112"/>
                  <a:gd name="T61" fmla="*/ 49916 h 136"/>
                  <a:gd name="T62" fmla="*/ 127285 w 112"/>
                  <a:gd name="T63" fmla="*/ 49916 h 136"/>
                  <a:gd name="T64" fmla="*/ 127285 w 112"/>
                  <a:gd name="T65" fmla="*/ 14975 h 136"/>
                  <a:gd name="T66" fmla="*/ 107318 w 112"/>
                  <a:gd name="T67" fmla="*/ 14975 h 136"/>
                  <a:gd name="T68" fmla="*/ 107318 w 112"/>
                  <a:gd name="T69" fmla="*/ 49916 h 136"/>
                  <a:gd name="T70" fmla="*/ 99831 w 112"/>
                  <a:gd name="T71" fmla="*/ 49916 h 136"/>
                  <a:gd name="T72" fmla="*/ 99831 w 112"/>
                  <a:gd name="T73" fmla="*/ 0 h 136"/>
                  <a:gd name="T74" fmla="*/ 87352 w 112"/>
                  <a:gd name="T75" fmla="*/ 0 h 136"/>
                  <a:gd name="T76" fmla="*/ 87352 w 112"/>
                  <a:gd name="T77" fmla="*/ 49916 h 136"/>
                  <a:gd name="T78" fmla="*/ 79865 w 112"/>
                  <a:gd name="T79" fmla="*/ 49916 h 136"/>
                  <a:gd name="T80" fmla="*/ 79865 w 112"/>
                  <a:gd name="T81" fmla="*/ 14975 h 136"/>
                  <a:gd name="T82" fmla="*/ 62394 w 112"/>
                  <a:gd name="T83" fmla="*/ 14975 h 136"/>
                  <a:gd name="T84" fmla="*/ 62394 w 112"/>
                  <a:gd name="T85" fmla="*/ 49916 h 136"/>
                  <a:gd name="T86" fmla="*/ 57403 w 112"/>
                  <a:gd name="T87" fmla="*/ 49916 h 136"/>
                  <a:gd name="T88" fmla="*/ 57403 w 112"/>
                  <a:gd name="T89" fmla="*/ 0 h 136"/>
                  <a:gd name="T90" fmla="*/ 42428 w 112"/>
                  <a:gd name="T91" fmla="*/ 0 h 136"/>
                  <a:gd name="T92" fmla="*/ 42428 w 112"/>
                  <a:gd name="T93" fmla="*/ 49916 h 136"/>
                  <a:gd name="T94" fmla="*/ 37437 w 112"/>
                  <a:gd name="T95" fmla="*/ 49916 h 136"/>
                  <a:gd name="T96" fmla="*/ 37437 w 112"/>
                  <a:gd name="T97" fmla="*/ 14975 h 136"/>
                  <a:gd name="T98" fmla="*/ 0 w 112"/>
                  <a:gd name="T99" fmla="*/ 14975 h 136"/>
                  <a:gd name="T100" fmla="*/ 0 w 112"/>
                  <a:gd name="T101" fmla="*/ 59899 h 136"/>
                  <a:gd name="T102" fmla="*/ 0 w 112"/>
                  <a:gd name="T103" fmla="*/ 69882 h 136"/>
                  <a:gd name="T104" fmla="*/ 0 w 112"/>
                  <a:gd name="T105" fmla="*/ 339426 h 136"/>
                  <a:gd name="T106" fmla="*/ 222124 w 112"/>
                  <a:gd name="T107" fmla="*/ 339426 h 136"/>
                  <a:gd name="T108" fmla="*/ 279527 w 112"/>
                  <a:gd name="T109" fmla="*/ 274536 h 136"/>
                  <a:gd name="T110" fmla="*/ 279527 w 112"/>
                  <a:gd name="T111" fmla="*/ 209645 h 136"/>
                  <a:gd name="T112" fmla="*/ 259561 w 112"/>
                  <a:gd name="T113" fmla="*/ 229612 h 136"/>
                  <a:gd name="T114" fmla="*/ 259561 w 112"/>
                  <a:gd name="T115" fmla="*/ 252074 h 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6"/>
                  <a:gd name="T176" fmla="*/ 112 w 112"/>
                  <a:gd name="T177" fmla="*/ 136 h 1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84" name="Rectangle 117"/>
              <p:cNvSpPr>
                <a:spLocks noChangeArrowheads="1"/>
              </p:cNvSpPr>
              <p:nvPr/>
            </p:nvSpPr>
            <p:spPr bwMode="auto">
              <a:xfrm>
                <a:off x="5312429" y="1666547"/>
                <a:ext cx="107051" cy="17027"/>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85" name="Rectangle 118"/>
              <p:cNvSpPr>
                <a:spLocks noChangeArrowheads="1"/>
              </p:cNvSpPr>
              <p:nvPr/>
            </p:nvSpPr>
            <p:spPr bwMode="auto">
              <a:xfrm>
                <a:off x="5312429" y="1705464"/>
                <a:ext cx="107051" cy="17027"/>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86" name="Rectangle 119"/>
              <p:cNvSpPr>
                <a:spLocks noChangeArrowheads="1"/>
              </p:cNvSpPr>
              <p:nvPr/>
            </p:nvSpPr>
            <p:spPr bwMode="auto">
              <a:xfrm>
                <a:off x="5312429" y="1749246"/>
                <a:ext cx="107051" cy="14594"/>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87" name="Rectangle 120"/>
              <p:cNvSpPr>
                <a:spLocks noChangeArrowheads="1"/>
              </p:cNvSpPr>
              <p:nvPr/>
            </p:nvSpPr>
            <p:spPr bwMode="auto">
              <a:xfrm>
                <a:off x="5312429" y="1790596"/>
                <a:ext cx="107051" cy="17027"/>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grpSp>
      </p:grpSp>
      <p:grpSp>
        <p:nvGrpSpPr>
          <p:cNvPr id="12" name="组合 11"/>
          <p:cNvGrpSpPr/>
          <p:nvPr/>
        </p:nvGrpSpPr>
        <p:grpSpPr>
          <a:xfrm>
            <a:off x="6608168" y="1169109"/>
            <a:ext cx="1095236" cy="1095632"/>
            <a:chOff x="9976487" y="1872580"/>
            <a:chExt cx="1686798" cy="1687408"/>
          </a:xfrm>
        </p:grpSpPr>
        <p:grpSp>
          <p:nvGrpSpPr>
            <p:cNvPr id="30" name="组合 29"/>
            <p:cNvGrpSpPr/>
            <p:nvPr/>
          </p:nvGrpSpPr>
          <p:grpSpPr>
            <a:xfrm>
              <a:off x="9976487" y="1872580"/>
              <a:ext cx="1686798" cy="1687408"/>
              <a:chOff x="4345444" y="2542859"/>
              <a:chExt cx="1810550" cy="1811205"/>
            </a:xfrm>
          </p:grpSpPr>
          <p:grpSp>
            <p:nvGrpSpPr>
              <p:cNvPr id="31" name="组合 3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3" name="同心圆 3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4" name="椭圆 3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椭圆 31"/>
              <p:cNvSpPr/>
              <p:nvPr/>
            </p:nvSpPr>
            <p:spPr>
              <a:xfrm>
                <a:off x="4565570" y="2763062"/>
                <a:ext cx="1370298" cy="137079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0" name="组合 109"/>
            <p:cNvGrpSpPr/>
            <p:nvPr/>
          </p:nvGrpSpPr>
          <p:grpSpPr>
            <a:xfrm>
              <a:off x="10405129" y="2280188"/>
              <a:ext cx="820680" cy="812962"/>
              <a:chOff x="9364954" y="1516098"/>
              <a:chExt cx="370262" cy="366780"/>
            </a:xfrm>
          </p:grpSpPr>
          <p:sp>
            <p:nvSpPr>
              <p:cNvPr id="89" name="Freeform 150"/>
              <p:cNvSpPr>
                <a:spLocks noEditPoints="1" noChangeArrowheads="1"/>
              </p:cNvSpPr>
              <p:nvPr/>
            </p:nvSpPr>
            <p:spPr bwMode="auto">
              <a:xfrm>
                <a:off x="9364954" y="1516098"/>
                <a:ext cx="370262" cy="366780"/>
              </a:xfrm>
              <a:custGeom>
                <a:avLst/>
                <a:gdLst>
                  <a:gd name="T0" fmla="*/ 189680 w 114"/>
                  <a:gd name="T1" fmla="*/ 0 h 114"/>
                  <a:gd name="T2" fmla="*/ 0 w 114"/>
                  <a:gd name="T3" fmla="*/ 188432 h 114"/>
                  <a:gd name="T4" fmla="*/ 189680 w 114"/>
                  <a:gd name="T5" fmla="*/ 376864 h 114"/>
                  <a:gd name="T6" fmla="*/ 379359 w 114"/>
                  <a:gd name="T7" fmla="*/ 188432 h 114"/>
                  <a:gd name="T8" fmla="*/ 189680 w 114"/>
                  <a:gd name="T9" fmla="*/ 0 h 114"/>
                  <a:gd name="T10" fmla="*/ 189680 w 114"/>
                  <a:gd name="T11" fmla="*/ 357029 h 114"/>
                  <a:gd name="T12" fmla="*/ 19966 w 114"/>
                  <a:gd name="T13" fmla="*/ 188432 h 114"/>
                  <a:gd name="T14" fmla="*/ 189680 w 114"/>
                  <a:gd name="T15" fmla="*/ 19835 h 114"/>
                  <a:gd name="T16" fmla="*/ 359393 w 114"/>
                  <a:gd name="T17" fmla="*/ 188432 h 114"/>
                  <a:gd name="T18" fmla="*/ 189680 w 114"/>
                  <a:gd name="T19" fmla="*/ 357029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4"/>
                  <a:gd name="T32" fmla="*/ 114 w 114"/>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0" name="Rectangle 151"/>
              <p:cNvSpPr>
                <a:spLocks noChangeArrowheads="1"/>
              </p:cNvSpPr>
              <p:nvPr/>
            </p:nvSpPr>
            <p:spPr bwMode="auto">
              <a:xfrm>
                <a:off x="9506239" y="1780859"/>
                <a:ext cx="21924" cy="41294"/>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1" name="Rectangle 152"/>
              <p:cNvSpPr>
                <a:spLocks noChangeArrowheads="1"/>
              </p:cNvSpPr>
              <p:nvPr/>
            </p:nvSpPr>
            <p:spPr bwMode="auto">
              <a:xfrm>
                <a:off x="9540342" y="1780859"/>
                <a:ext cx="19487" cy="41294"/>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2" name="Rectangle 153"/>
              <p:cNvSpPr>
                <a:spLocks noChangeArrowheads="1"/>
              </p:cNvSpPr>
              <p:nvPr/>
            </p:nvSpPr>
            <p:spPr bwMode="auto">
              <a:xfrm>
                <a:off x="9574445" y="1780859"/>
                <a:ext cx="19487" cy="41294"/>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3" name="Freeform 154"/>
              <p:cNvSpPr>
                <a:spLocks noChangeArrowheads="1"/>
              </p:cNvSpPr>
              <p:nvPr/>
            </p:nvSpPr>
            <p:spPr bwMode="auto">
              <a:xfrm>
                <a:off x="9479444" y="1620544"/>
                <a:ext cx="80387" cy="82586"/>
              </a:xfrm>
              <a:custGeom>
                <a:avLst/>
                <a:gdLst>
                  <a:gd name="T0" fmla="*/ 62595 w 25"/>
                  <a:gd name="T1" fmla="*/ 74674 h 25"/>
                  <a:gd name="T2" fmla="*/ 72479 w 25"/>
                  <a:gd name="T3" fmla="*/ 84857 h 25"/>
                  <a:gd name="T4" fmla="*/ 82362 w 25"/>
                  <a:gd name="T5" fmla="*/ 74674 h 25"/>
                  <a:gd name="T6" fmla="*/ 72479 w 25"/>
                  <a:gd name="T7" fmla="*/ 64491 h 25"/>
                  <a:gd name="T8" fmla="*/ 69184 w 25"/>
                  <a:gd name="T9" fmla="*/ 64491 h 25"/>
                  <a:gd name="T10" fmla="*/ 0 w 25"/>
                  <a:gd name="T11" fmla="*/ 0 h 25"/>
                  <a:gd name="T12" fmla="*/ 62595 w 25"/>
                  <a:gd name="T13" fmla="*/ 74674 h 25"/>
                  <a:gd name="T14" fmla="*/ 62595 w 25"/>
                  <a:gd name="T15" fmla="*/ 74674 h 25"/>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5"/>
                  <a:gd name="T26" fmla="*/ 25 w 2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4" name="Freeform 155"/>
              <p:cNvSpPr>
                <a:spLocks noChangeArrowheads="1"/>
              </p:cNvSpPr>
              <p:nvPr/>
            </p:nvSpPr>
            <p:spPr bwMode="auto">
              <a:xfrm>
                <a:off x="9430725" y="1780859"/>
                <a:ext cx="21924" cy="19432"/>
              </a:xfrm>
              <a:custGeom>
                <a:avLst/>
                <a:gdLst>
                  <a:gd name="T0" fmla="*/ 0 w 9"/>
                  <a:gd name="T1" fmla="*/ 14974 h 8"/>
                  <a:gd name="T2" fmla="*/ 7488 w 9"/>
                  <a:gd name="T3" fmla="*/ 19966 h 8"/>
                  <a:gd name="T4" fmla="*/ 22463 w 9"/>
                  <a:gd name="T5" fmla="*/ 2496 h 8"/>
                  <a:gd name="T6" fmla="*/ 17471 w 9"/>
                  <a:gd name="T7" fmla="*/ 0 h 8"/>
                  <a:gd name="T8" fmla="*/ 0 w 9"/>
                  <a:gd name="T9" fmla="*/ 14974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6"/>
                    </a:moveTo>
                    <a:lnTo>
                      <a:pt x="3" y="8"/>
                    </a:lnTo>
                    <a:lnTo>
                      <a:pt x="9" y="1"/>
                    </a:lnTo>
                    <a:lnTo>
                      <a:pt x="7" y="0"/>
                    </a:lnTo>
                    <a:lnTo>
                      <a:pt x="0" y="6"/>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5" name="Freeform 156"/>
              <p:cNvSpPr>
                <a:spLocks noChangeArrowheads="1"/>
              </p:cNvSpPr>
              <p:nvPr/>
            </p:nvSpPr>
            <p:spPr bwMode="auto">
              <a:xfrm>
                <a:off x="9411238" y="1737137"/>
                <a:ext cx="26796" cy="14574"/>
              </a:xfrm>
              <a:custGeom>
                <a:avLst/>
                <a:gdLst>
                  <a:gd name="T0" fmla="*/ 22462 w 11"/>
                  <a:gd name="T1" fmla="*/ 0 h 6"/>
                  <a:gd name="T2" fmla="*/ 0 w 11"/>
                  <a:gd name="T3" fmla="*/ 7488 h 6"/>
                  <a:gd name="T4" fmla="*/ 2496 w 11"/>
                  <a:gd name="T5" fmla="*/ 14975 h 6"/>
                  <a:gd name="T6" fmla="*/ 27454 w 11"/>
                  <a:gd name="T7" fmla="*/ 7488 h 6"/>
                  <a:gd name="T8" fmla="*/ 22462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lnTo>
                      <a:pt x="0" y="3"/>
                    </a:lnTo>
                    <a:lnTo>
                      <a:pt x="1" y="6"/>
                    </a:lnTo>
                    <a:lnTo>
                      <a:pt x="11" y="3"/>
                    </a:lnTo>
                    <a:lnTo>
                      <a:pt x="9" y="0"/>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6" name="Freeform 157"/>
              <p:cNvSpPr>
                <a:spLocks noChangeArrowheads="1"/>
              </p:cNvSpPr>
              <p:nvPr/>
            </p:nvSpPr>
            <p:spPr bwMode="auto">
              <a:xfrm>
                <a:off x="9442904" y="1588969"/>
                <a:ext cx="19487" cy="21862"/>
              </a:xfrm>
              <a:custGeom>
                <a:avLst/>
                <a:gdLst>
                  <a:gd name="T0" fmla="*/ 0 w 8"/>
                  <a:gd name="T1" fmla="*/ 7488 h 9"/>
                  <a:gd name="T2" fmla="*/ 17470 w 8"/>
                  <a:gd name="T3" fmla="*/ 22463 h 9"/>
                  <a:gd name="T4" fmla="*/ 19966 w 8"/>
                  <a:gd name="T5" fmla="*/ 17471 h 9"/>
                  <a:gd name="T6" fmla="*/ 4992 w 8"/>
                  <a:gd name="T7" fmla="*/ 0 h 9"/>
                  <a:gd name="T8" fmla="*/ 0 w 8"/>
                  <a:gd name="T9" fmla="*/ 748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7" y="9"/>
                    </a:lnTo>
                    <a:lnTo>
                      <a:pt x="8" y="7"/>
                    </a:lnTo>
                    <a:lnTo>
                      <a:pt x="2" y="0"/>
                    </a:lnTo>
                    <a:lnTo>
                      <a:pt x="0" y="3"/>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7" name="Freeform 158"/>
              <p:cNvSpPr>
                <a:spLocks noChangeArrowheads="1"/>
              </p:cNvSpPr>
              <p:nvPr/>
            </p:nvSpPr>
            <p:spPr bwMode="auto">
              <a:xfrm>
                <a:off x="9413673" y="1637548"/>
                <a:ext cx="26796" cy="12146"/>
              </a:xfrm>
              <a:custGeom>
                <a:avLst/>
                <a:gdLst>
                  <a:gd name="T0" fmla="*/ 27454 w 11"/>
                  <a:gd name="T1" fmla="*/ 7488 h 5"/>
                  <a:gd name="T2" fmla="*/ 4992 w 11"/>
                  <a:gd name="T3" fmla="*/ 0 h 5"/>
                  <a:gd name="T4" fmla="*/ 0 w 11"/>
                  <a:gd name="T5" fmla="*/ 7488 h 5"/>
                  <a:gd name="T6" fmla="*/ 24958 w 11"/>
                  <a:gd name="T7" fmla="*/ 12480 h 5"/>
                  <a:gd name="T8" fmla="*/ 27454 w 11"/>
                  <a:gd name="T9" fmla="*/ 7488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1" y="3"/>
                    </a:moveTo>
                    <a:lnTo>
                      <a:pt x="2" y="0"/>
                    </a:lnTo>
                    <a:lnTo>
                      <a:pt x="0" y="3"/>
                    </a:lnTo>
                    <a:lnTo>
                      <a:pt x="10" y="5"/>
                    </a:lnTo>
                    <a:lnTo>
                      <a:pt x="11" y="3"/>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8" name="Rectangle 159"/>
              <p:cNvSpPr>
                <a:spLocks noChangeArrowheads="1"/>
              </p:cNvSpPr>
              <p:nvPr/>
            </p:nvSpPr>
            <p:spPr bwMode="auto">
              <a:xfrm>
                <a:off x="9547650" y="1550104"/>
                <a:ext cx="7308" cy="21862"/>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99" name="Freeform 160"/>
              <p:cNvSpPr>
                <a:spLocks noChangeArrowheads="1"/>
              </p:cNvSpPr>
              <p:nvPr/>
            </p:nvSpPr>
            <p:spPr bwMode="auto">
              <a:xfrm>
                <a:off x="9481879" y="1559820"/>
                <a:ext cx="17052" cy="21862"/>
              </a:xfrm>
              <a:custGeom>
                <a:avLst/>
                <a:gdLst>
                  <a:gd name="T0" fmla="*/ 17471 w 7"/>
                  <a:gd name="T1" fmla="*/ 19967 h 9"/>
                  <a:gd name="T2" fmla="*/ 7488 w 7"/>
                  <a:gd name="T3" fmla="*/ 0 h 9"/>
                  <a:gd name="T4" fmla="*/ 0 w 7"/>
                  <a:gd name="T5" fmla="*/ 4992 h 9"/>
                  <a:gd name="T6" fmla="*/ 9983 w 7"/>
                  <a:gd name="T7" fmla="*/ 22463 h 9"/>
                  <a:gd name="T8" fmla="*/ 17471 w 7"/>
                  <a:gd name="T9" fmla="*/ 19967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8"/>
                    </a:moveTo>
                    <a:lnTo>
                      <a:pt x="3" y="0"/>
                    </a:lnTo>
                    <a:lnTo>
                      <a:pt x="0" y="2"/>
                    </a:lnTo>
                    <a:lnTo>
                      <a:pt x="4" y="9"/>
                    </a:lnTo>
                    <a:lnTo>
                      <a:pt x="7" y="8"/>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100" name="Freeform 161"/>
              <p:cNvSpPr>
                <a:spLocks noChangeArrowheads="1"/>
              </p:cNvSpPr>
              <p:nvPr/>
            </p:nvSpPr>
            <p:spPr bwMode="auto">
              <a:xfrm>
                <a:off x="9593932" y="1559820"/>
                <a:ext cx="12181" cy="26719"/>
              </a:xfrm>
              <a:custGeom>
                <a:avLst/>
                <a:gdLst>
                  <a:gd name="T0" fmla="*/ 0 w 5"/>
                  <a:gd name="T1" fmla="*/ 22462 h 11"/>
                  <a:gd name="T2" fmla="*/ 4992 w 5"/>
                  <a:gd name="T3" fmla="*/ 27454 h 11"/>
                  <a:gd name="T4" fmla="*/ 12480 w 5"/>
                  <a:gd name="T5" fmla="*/ 4992 h 11"/>
                  <a:gd name="T6" fmla="*/ 4992 w 5"/>
                  <a:gd name="T7" fmla="*/ 0 h 11"/>
                  <a:gd name="T8" fmla="*/ 0 w 5"/>
                  <a:gd name="T9" fmla="*/ 22462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9"/>
                    </a:moveTo>
                    <a:lnTo>
                      <a:pt x="2" y="11"/>
                    </a:lnTo>
                    <a:lnTo>
                      <a:pt x="5" y="2"/>
                    </a:lnTo>
                    <a:lnTo>
                      <a:pt x="2" y="0"/>
                    </a:lnTo>
                    <a:lnTo>
                      <a:pt x="0" y="9"/>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101" name="Freeform 162"/>
              <p:cNvSpPr>
                <a:spLocks noChangeArrowheads="1"/>
              </p:cNvSpPr>
              <p:nvPr/>
            </p:nvSpPr>
            <p:spPr bwMode="auto">
              <a:xfrm>
                <a:off x="9635344" y="1780859"/>
                <a:ext cx="21924" cy="19432"/>
              </a:xfrm>
              <a:custGeom>
                <a:avLst/>
                <a:gdLst>
                  <a:gd name="T0" fmla="*/ 0 w 9"/>
                  <a:gd name="T1" fmla="*/ 2496 h 8"/>
                  <a:gd name="T2" fmla="*/ 19967 w 9"/>
                  <a:gd name="T3" fmla="*/ 19966 h 8"/>
                  <a:gd name="T4" fmla="*/ 22463 w 9"/>
                  <a:gd name="T5" fmla="*/ 14974 h 8"/>
                  <a:gd name="T6" fmla="*/ 7488 w 9"/>
                  <a:gd name="T7" fmla="*/ 0 h 8"/>
                  <a:gd name="T8" fmla="*/ 0 w 9"/>
                  <a:gd name="T9" fmla="*/ 249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8" y="8"/>
                    </a:lnTo>
                    <a:lnTo>
                      <a:pt x="9" y="6"/>
                    </a:lnTo>
                    <a:lnTo>
                      <a:pt x="3" y="0"/>
                    </a:lnTo>
                    <a:lnTo>
                      <a:pt x="0" y="1"/>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102" name="Freeform 163"/>
              <p:cNvSpPr>
                <a:spLocks noChangeArrowheads="1"/>
              </p:cNvSpPr>
              <p:nvPr/>
            </p:nvSpPr>
            <p:spPr bwMode="auto">
              <a:xfrm>
                <a:off x="9662138" y="1737137"/>
                <a:ext cx="24360" cy="14574"/>
              </a:xfrm>
              <a:custGeom>
                <a:avLst/>
                <a:gdLst>
                  <a:gd name="T0" fmla="*/ 0 w 10"/>
                  <a:gd name="T1" fmla="*/ 7488 h 6"/>
                  <a:gd name="T2" fmla="*/ 22462 w 10"/>
                  <a:gd name="T3" fmla="*/ 14975 h 6"/>
                  <a:gd name="T4" fmla="*/ 24958 w 10"/>
                  <a:gd name="T5" fmla="*/ 7488 h 6"/>
                  <a:gd name="T6" fmla="*/ 2496 w 10"/>
                  <a:gd name="T7" fmla="*/ 0 h 6"/>
                  <a:gd name="T8" fmla="*/ 0 w 10"/>
                  <a:gd name="T9" fmla="*/ 7488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3"/>
                    </a:moveTo>
                    <a:lnTo>
                      <a:pt x="9" y="6"/>
                    </a:lnTo>
                    <a:lnTo>
                      <a:pt x="10" y="3"/>
                    </a:lnTo>
                    <a:lnTo>
                      <a:pt x="1" y="0"/>
                    </a:lnTo>
                    <a:lnTo>
                      <a:pt x="0" y="3"/>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103" name="Freeform 164"/>
              <p:cNvSpPr>
                <a:spLocks noChangeArrowheads="1"/>
              </p:cNvSpPr>
              <p:nvPr/>
            </p:nvSpPr>
            <p:spPr bwMode="auto">
              <a:xfrm>
                <a:off x="9632907" y="1588969"/>
                <a:ext cx="21924" cy="21862"/>
              </a:xfrm>
              <a:custGeom>
                <a:avLst/>
                <a:gdLst>
                  <a:gd name="T0" fmla="*/ 22463 w 9"/>
                  <a:gd name="T1" fmla="*/ 7488 h 9"/>
                  <a:gd name="T2" fmla="*/ 19967 w 9"/>
                  <a:gd name="T3" fmla="*/ 0 h 9"/>
                  <a:gd name="T4" fmla="*/ 0 w 9"/>
                  <a:gd name="T5" fmla="*/ 17471 h 9"/>
                  <a:gd name="T6" fmla="*/ 4992 w 9"/>
                  <a:gd name="T7" fmla="*/ 22463 h 9"/>
                  <a:gd name="T8" fmla="*/ 22463 w 9"/>
                  <a:gd name="T9" fmla="*/ 7488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3"/>
                    </a:moveTo>
                    <a:lnTo>
                      <a:pt x="8" y="0"/>
                    </a:lnTo>
                    <a:lnTo>
                      <a:pt x="0" y="7"/>
                    </a:lnTo>
                    <a:lnTo>
                      <a:pt x="2" y="9"/>
                    </a:lnTo>
                    <a:lnTo>
                      <a:pt x="9" y="3"/>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104" name="Freeform 165"/>
              <p:cNvSpPr>
                <a:spLocks noChangeArrowheads="1"/>
              </p:cNvSpPr>
              <p:nvPr/>
            </p:nvSpPr>
            <p:spPr bwMode="auto">
              <a:xfrm>
                <a:off x="9657266" y="1637548"/>
                <a:ext cx="26796" cy="12146"/>
              </a:xfrm>
              <a:custGeom>
                <a:avLst/>
                <a:gdLst>
                  <a:gd name="T0" fmla="*/ 24958 w 11"/>
                  <a:gd name="T1" fmla="*/ 0 h 5"/>
                  <a:gd name="T2" fmla="*/ 0 w 11"/>
                  <a:gd name="T3" fmla="*/ 7488 h 5"/>
                  <a:gd name="T4" fmla="*/ 4992 w 11"/>
                  <a:gd name="T5" fmla="*/ 12480 h 5"/>
                  <a:gd name="T6" fmla="*/ 27454 w 11"/>
                  <a:gd name="T7" fmla="*/ 7488 h 5"/>
                  <a:gd name="T8" fmla="*/ 24958 w 11"/>
                  <a:gd name="T9" fmla="*/ 0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0" y="0"/>
                    </a:moveTo>
                    <a:lnTo>
                      <a:pt x="0" y="3"/>
                    </a:lnTo>
                    <a:lnTo>
                      <a:pt x="2" y="5"/>
                    </a:lnTo>
                    <a:lnTo>
                      <a:pt x="11" y="3"/>
                    </a:lnTo>
                    <a:lnTo>
                      <a:pt x="10" y="0"/>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105" name="Rectangle 166"/>
              <p:cNvSpPr>
                <a:spLocks noChangeArrowheads="1"/>
              </p:cNvSpPr>
              <p:nvPr/>
            </p:nvSpPr>
            <p:spPr bwMode="auto">
              <a:xfrm>
                <a:off x="9403929" y="1686128"/>
                <a:ext cx="24360" cy="7288"/>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106" name="Rectangle 167"/>
              <p:cNvSpPr>
                <a:spLocks noChangeArrowheads="1"/>
              </p:cNvSpPr>
              <p:nvPr/>
            </p:nvSpPr>
            <p:spPr bwMode="auto">
              <a:xfrm>
                <a:off x="9674318" y="1688557"/>
                <a:ext cx="26796" cy="7288"/>
              </a:xfrm>
              <a:prstGeom prst="rect">
                <a:avLst/>
              </a:pr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grpSp>
      </p:grpSp>
      <p:grpSp>
        <p:nvGrpSpPr>
          <p:cNvPr id="11" name="组合 10"/>
          <p:cNvGrpSpPr/>
          <p:nvPr/>
        </p:nvGrpSpPr>
        <p:grpSpPr>
          <a:xfrm>
            <a:off x="4971753" y="1169109"/>
            <a:ext cx="1095236" cy="1095632"/>
            <a:chOff x="7456207" y="1872580"/>
            <a:chExt cx="1686798" cy="1687408"/>
          </a:xfrm>
        </p:grpSpPr>
        <p:grpSp>
          <p:nvGrpSpPr>
            <p:cNvPr id="22" name="组合 21"/>
            <p:cNvGrpSpPr/>
            <p:nvPr/>
          </p:nvGrpSpPr>
          <p:grpSpPr>
            <a:xfrm>
              <a:off x="7456207" y="1872580"/>
              <a:ext cx="1686798" cy="1687408"/>
              <a:chOff x="4345444" y="2542859"/>
              <a:chExt cx="1810550" cy="1811205"/>
            </a:xfrm>
          </p:grpSpPr>
          <p:grpSp>
            <p:nvGrpSpPr>
              <p:cNvPr id="23" name="组合 2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5" name="同心圆 2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椭圆 2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椭圆 23"/>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1" name="组合 110"/>
            <p:cNvGrpSpPr/>
            <p:nvPr/>
          </p:nvGrpSpPr>
          <p:grpSpPr>
            <a:xfrm>
              <a:off x="8084356" y="2442675"/>
              <a:ext cx="487381" cy="632430"/>
              <a:chOff x="7410688" y="1563805"/>
              <a:chExt cx="292497" cy="379547"/>
            </a:xfrm>
          </p:grpSpPr>
          <p:sp>
            <p:nvSpPr>
              <p:cNvPr id="108" name="Freeform 170"/>
              <p:cNvSpPr>
                <a:spLocks noChangeArrowheads="1"/>
              </p:cNvSpPr>
              <p:nvPr/>
            </p:nvSpPr>
            <p:spPr bwMode="auto">
              <a:xfrm>
                <a:off x="7410688" y="1673290"/>
                <a:ext cx="292497" cy="270062"/>
              </a:xfrm>
              <a:custGeom>
                <a:avLst/>
                <a:gdLst>
                  <a:gd name="T0" fmla="*/ 149747 w 90"/>
                  <a:gd name="T1" fmla="*/ 277032 h 83"/>
                  <a:gd name="T2" fmla="*/ 299494 w 90"/>
                  <a:gd name="T3" fmla="*/ 0 h 83"/>
                  <a:gd name="T4" fmla="*/ 0 w 90"/>
                  <a:gd name="T5" fmla="*/ 0 h 83"/>
                  <a:gd name="T6" fmla="*/ 149747 w 90"/>
                  <a:gd name="T7" fmla="*/ 277032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sp>
            <p:nvSpPr>
              <p:cNvPr id="109" name="Freeform 171"/>
              <p:cNvSpPr>
                <a:spLocks noChangeArrowheads="1"/>
              </p:cNvSpPr>
              <p:nvPr/>
            </p:nvSpPr>
            <p:spPr bwMode="auto">
              <a:xfrm>
                <a:off x="7410688" y="1563805"/>
                <a:ext cx="292497" cy="92454"/>
              </a:xfrm>
              <a:custGeom>
                <a:avLst/>
                <a:gdLst>
                  <a:gd name="T0" fmla="*/ 279528 w 90"/>
                  <a:gd name="T1" fmla="*/ 0 h 29"/>
                  <a:gd name="T2" fmla="*/ 226284 w 90"/>
                  <a:gd name="T3" fmla="*/ 52326 h 29"/>
                  <a:gd name="T4" fmla="*/ 173041 w 90"/>
                  <a:gd name="T5" fmla="*/ 0 h 29"/>
                  <a:gd name="T6" fmla="*/ 129781 w 90"/>
                  <a:gd name="T7" fmla="*/ 0 h 29"/>
                  <a:gd name="T8" fmla="*/ 76537 w 90"/>
                  <a:gd name="T9" fmla="*/ 52326 h 29"/>
                  <a:gd name="T10" fmla="*/ 23294 w 90"/>
                  <a:gd name="T11" fmla="*/ 0 h 29"/>
                  <a:gd name="T12" fmla="*/ 0 w 90"/>
                  <a:gd name="T13" fmla="*/ 0 h 29"/>
                  <a:gd name="T14" fmla="*/ 0 w 90"/>
                  <a:gd name="T15" fmla="*/ 94840 h 29"/>
                  <a:gd name="T16" fmla="*/ 299494 w 90"/>
                  <a:gd name="T17" fmla="*/ 94840 h 29"/>
                  <a:gd name="T18" fmla="*/ 299494 w 90"/>
                  <a:gd name="T19" fmla="*/ 0 h 29"/>
                  <a:gd name="T20" fmla="*/ 279528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solidFill>
                <a:schemeClr val="bg1"/>
              </a:solidFill>
              <a:ln w="9525">
                <a:noFill/>
                <a:miter lim="800000"/>
                <a:headEnd/>
                <a:tailEnd/>
              </a:ln>
            </p:spPr>
            <p:txBody>
              <a:bodyPr/>
              <a:lstStyle/>
              <a:p>
                <a:pPr algn="l"/>
                <a:endParaRPr lang="zh-CN" altLang="en-US">
                  <a:solidFill>
                    <a:srgbClr val="F2F2F2"/>
                  </a:solidFill>
                  <a:latin typeface="+mn-lt"/>
                  <a:ea typeface="+mn-ea"/>
                  <a:cs typeface="+mn-ea"/>
                  <a:sym typeface="+mn-lt"/>
                </a:endParaRPr>
              </a:p>
            </p:txBody>
          </p:sp>
        </p:grpSp>
      </p:grpSp>
      <p:sp>
        <p:nvSpPr>
          <p:cNvPr id="114" name="矩形 30"/>
          <p:cNvSpPr>
            <a:spLocks noChangeArrowheads="1"/>
          </p:cNvSpPr>
          <p:nvPr/>
        </p:nvSpPr>
        <p:spPr bwMode="auto">
          <a:xfrm>
            <a:off x="2942410" y="4337269"/>
            <a:ext cx="3821337" cy="330606"/>
          </a:xfrm>
          <a:prstGeom prst="rect">
            <a:avLst/>
          </a:prstGeom>
          <a:noFill/>
          <a:ln w="9525">
            <a:noFill/>
            <a:miter lim="800000"/>
            <a:headEnd/>
            <a:tailEnd/>
          </a:ln>
        </p:spPr>
        <p:txBody>
          <a:bodyPr wrap="square" lIns="33658" tIns="16829" rIns="33658" bIns="16829">
            <a:spAutoFit/>
          </a:bodyPr>
          <a:lstStyle/>
          <a:p>
            <a:pPr lvl="0" algn="ctr">
              <a:lnSpc>
                <a:spcPct val="130000"/>
              </a:lnSpc>
            </a:pPr>
            <a:r>
              <a:rPr lang="zh-CN" altLang="en-US" sz="779" dirty="0">
                <a:solidFill>
                  <a:schemeClr val="tx1">
                    <a:lumMod val="50000"/>
                    <a:lumOff val="50000"/>
                  </a:schemeClr>
                </a:solidFill>
                <a:latin typeface="+mn-lt"/>
                <a:ea typeface="+mn-ea"/>
                <a:cs typeface="+mn-ea"/>
                <a:sym typeface="+mn-lt"/>
              </a:rPr>
              <a:t>您的内容打在这里，或者通过复制您的文本后，在此框中选择粘贴，并选择只保留文字。您的内容打在这里，或者通过复制您的文本后，在此框中选择粘贴。</a:t>
            </a:r>
          </a:p>
        </p:txBody>
      </p:sp>
      <p:sp>
        <p:nvSpPr>
          <p:cNvPr id="115" name="丁字箭头 114"/>
          <p:cNvSpPr/>
          <p:nvPr/>
        </p:nvSpPr>
        <p:spPr>
          <a:xfrm flipV="1">
            <a:off x="1956327" y="4067900"/>
            <a:ext cx="5476154" cy="199307"/>
          </a:xfrm>
          <a:prstGeom prst="leftRightUpArrow">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9904" tIns="14953" rIns="29904" bIns="14953" rtlCol="0" anchor="ctr"/>
          <a:lstStyle/>
          <a:p>
            <a:pPr algn="ctr"/>
            <a:endParaRPr lang="zh-CN" altLang="en-US">
              <a:cs typeface="+mn-ea"/>
              <a:sym typeface="+mn-lt"/>
            </a:endParaRPr>
          </a:p>
        </p:txBody>
      </p:sp>
      <p:grpSp>
        <p:nvGrpSpPr>
          <p:cNvPr id="119" name="组合 118"/>
          <p:cNvGrpSpPr/>
          <p:nvPr/>
        </p:nvGrpSpPr>
        <p:grpSpPr>
          <a:xfrm>
            <a:off x="74878" y="196220"/>
            <a:ext cx="1765509" cy="551352"/>
            <a:chOff x="520640" y="251299"/>
            <a:chExt cx="1766054" cy="551521"/>
          </a:xfrm>
        </p:grpSpPr>
        <p:sp>
          <p:nvSpPr>
            <p:cNvPr id="124" name="矩形 3"/>
            <p:cNvSpPr>
              <a:spLocks noChangeArrowheads="1"/>
            </p:cNvSpPr>
            <p:nvPr/>
          </p:nvSpPr>
          <p:spPr bwMode="auto">
            <a:xfrm>
              <a:off x="872615" y="251299"/>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工作概述</a:t>
              </a:r>
            </a:p>
          </p:txBody>
        </p:sp>
        <p:grpSp>
          <p:nvGrpSpPr>
            <p:cNvPr id="125" name="组合 124"/>
            <p:cNvGrpSpPr/>
            <p:nvPr/>
          </p:nvGrpSpPr>
          <p:grpSpPr>
            <a:xfrm>
              <a:off x="520640" y="515443"/>
              <a:ext cx="1766054" cy="287377"/>
              <a:chOff x="562081" y="425886"/>
              <a:chExt cx="1766054" cy="287377"/>
            </a:xfrm>
          </p:grpSpPr>
          <p:sp>
            <p:nvSpPr>
              <p:cNvPr id="126" name="文本框 31"/>
              <p:cNvSpPr>
                <a:spLocks noChangeArrowheads="1"/>
              </p:cNvSpPr>
              <p:nvPr/>
            </p:nvSpPr>
            <p:spPr bwMode="auto">
              <a:xfrm>
                <a:off x="562081" y="425886"/>
                <a:ext cx="1766054" cy="21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Job description</a:t>
                </a:r>
                <a:endParaRPr lang="zh-CN" altLang="en-US" sz="800" kern="0" dirty="0">
                  <a:solidFill>
                    <a:srgbClr val="FFFFFF">
                      <a:lumMod val="50000"/>
                    </a:srgbClr>
                  </a:solidFill>
                  <a:latin typeface="+mn-lt"/>
                  <a:ea typeface="+mn-ea"/>
                  <a:cs typeface="+mn-ea"/>
                  <a:sym typeface="+mn-lt"/>
                </a:endParaRPr>
              </a:p>
            </p:txBody>
          </p:sp>
          <p:grpSp>
            <p:nvGrpSpPr>
              <p:cNvPr id="127" name="组合 126"/>
              <p:cNvGrpSpPr/>
              <p:nvPr/>
            </p:nvGrpSpPr>
            <p:grpSpPr>
              <a:xfrm>
                <a:off x="931046" y="667544"/>
                <a:ext cx="1028125" cy="45719"/>
                <a:chOff x="688893" y="2574272"/>
                <a:chExt cx="7739508" cy="81128"/>
              </a:xfrm>
            </p:grpSpPr>
            <p:sp>
              <p:nvSpPr>
                <p:cNvPr id="128" name="Rectangle 4"/>
                <p:cNvSpPr/>
                <p:nvPr/>
              </p:nvSpPr>
              <p:spPr>
                <a:xfrm>
                  <a:off x="688893" y="2574288"/>
                  <a:ext cx="1538996" cy="81112"/>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29" name="Rectangle 5"/>
                <p:cNvSpPr/>
                <p:nvPr/>
              </p:nvSpPr>
              <p:spPr>
                <a:xfrm>
                  <a:off x="2239019" y="2574275"/>
                  <a:ext cx="1538996" cy="81112"/>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30" name="Rectangle 6"/>
                <p:cNvSpPr/>
                <p:nvPr/>
              </p:nvSpPr>
              <p:spPr>
                <a:xfrm>
                  <a:off x="3789153" y="2574272"/>
                  <a:ext cx="1538996" cy="81112"/>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31" name="Rectangle 7"/>
                <p:cNvSpPr/>
                <p:nvPr/>
              </p:nvSpPr>
              <p:spPr>
                <a:xfrm>
                  <a:off x="5339279" y="2574272"/>
                  <a:ext cx="1538996" cy="81112"/>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32" name="Rectangle 8"/>
                <p:cNvSpPr/>
                <p:nvPr/>
              </p:nvSpPr>
              <p:spPr>
                <a:xfrm>
                  <a:off x="6889405" y="2574275"/>
                  <a:ext cx="1538996" cy="81112"/>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847835846"/>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582547" y="1234960"/>
            <a:ext cx="3257465" cy="856868"/>
            <a:chOff x="4304043" y="1286668"/>
            <a:chExt cx="3837944" cy="2757793"/>
          </a:xfrm>
          <a:effectLst>
            <a:outerShdw blurRad="381000" dist="254000" dir="8100000" algn="tr" rotWithShape="0">
              <a:prstClr val="black">
                <a:alpha val="40000"/>
              </a:prstClr>
            </a:outerShdw>
          </a:effectLst>
        </p:grpSpPr>
        <p:sp>
          <p:nvSpPr>
            <p:cNvPr id="35" name="圆角矩形 34"/>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36" name="圆角矩形 35"/>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37" name="组合 36"/>
          <p:cNvGrpSpPr/>
          <p:nvPr/>
        </p:nvGrpSpPr>
        <p:grpSpPr>
          <a:xfrm>
            <a:off x="2488592" y="1821761"/>
            <a:ext cx="1005393" cy="1980588"/>
            <a:chOff x="2210594" y="1810545"/>
            <a:chExt cx="1005703" cy="1981199"/>
          </a:xfrm>
        </p:grpSpPr>
        <p:cxnSp>
          <p:nvCxnSpPr>
            <p:cNvPr id="38" name="直接连接符 37"/>
            <p:cNvCxnSpPr/>
            <p:nvPr/>
          </p:nvCxnSpPr>
          <p:spPr>
            <a:xfrm>
              <a:off x="2210594" y="3160810"/>
              <a:ext cx="1005703" cy="630934"/>
            </a:xfrm>
            <a:prstGeom prst="line">
              <a:avLst/>
            </a:prstGeom>
            <a:noFill/>
            <a:ln w="12700" cap="flat" cmpd="sng" algn="ctr">
              <a:solidFill>
                <a:srgbClr val="7F7F7F">
                  <a:lumMod val="75000"/>
                </a:srgbClr>
              </a:solidFill>
              <a:prstDash val="dash"/>
            </a:ln>
            <a:effectLst/>
          </p:spPr>
        </p:cxnSp>
        <p:cxnSp>
          <p:nvCxnSpPr>
            <p:cNvPr id="39" name="直接连接符 38"/>
            <p:cNvCxnSpPr/>
            <p:nvPr/>
          </p:nvCxnSpPr>
          <p:spPr>
            <a:xfrm flipV="1">
              <a:off x="2346670" y="2801144"/>
              <a:ext cx="777103" cy="1"/>
            </a:xfrm>
            <a:prstGeom prst="line">
              <a:avLst/>
            </a:prstGeom>
            <a:noFill/>
            <a:ln w="12700" cap="flat" cmpd="sng" algn="ctr">
              <a:solidFill>
                <a:srgbClr val="7F7F7F">
                  <a:lumMod val="75000"/>
                </a:srgbClr>
              </a:solidFill>
              <a:prstDash val="dash"/>
            </a:ln>
            <a:effectLst/>
          </p:spPr>
        </p:cxnSp>
        <p:cxnSp>
          <p:nvCxnSpPr>
            <p:cNvPr id="40" name="直接连接符 39"/>
            <p:cNvCxnSpPr/>
            <p:nvPr/>
          </p:nvCxnSpPr>
          <p:spPr>
            <a:xfrm flipV="1">
              <a:off x="2210594" y="1810545"/>
              <a:ext cx="943881" cy="581419"/>
            </a:xfrm>
            <a:prstGeom prst="line">
              <a:avLst/>
            </a:prstGeom>
            <a:noFill/>
            <a:ln w="12700" cap="flat" cmpd="sng" algn="ctr">
              <a:solidFill>
                <a:srgbClr val="7F7F7F">
                  <a:lumMod val="75000"/>
                </a:srgbClr>
              </a:solidFill>
              <a:prstDash val="dash"/>
            </a:ln>
            <a:effectLst/>
          </p:spPr>
        </p:cxnSp>
      </p:grpSp>
      <p:grpSp>
        <p:nvGrpSpPr>
          <p:cNvPr id="41" name="组合 40"/>
          <p:cNvGrpSpPr/>
          <p:nvPr/>
        </p:nvGrpSpPr>
        <p:grpSpPr>
          <a:xfrm>
            <a:off x="1116682" y="1966765"/>
            <a:ext cx="1701563" cy="1701559"/>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43" name="椭圆 4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44" name="组合 43"/>
          <p:cNvGrpSpPr/>
          <p:nvPr/>
        </p:nvGrpSpPr>
        <p:grpSpPr>
          <a:xfrm>
            <a:off x="3183850" y="1170745"/>
            <a:ext cx="941638" cy="941635"/>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46" name="椭圆 4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47" name="组合 46"/>
          <p:cNvGrpSpPr/>
          <p:nvPr/>
        </p:nvGrpSpPr>
        <p:grpSpPr>
          <a:xfrm>
            <a:off x="3183850" y="2359098"/>
            <a:ext cx="941638" cy="941635"/>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49" name="椭圆 4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50" name="组合 49"/>
          <p:cNvGrpSpPr/>
          <p:nvPr/>
        </p:nvGrpSpPr>
        <p:grpSpPr>
          <a:xfrm>
            <a:off x="3183850" y="3501745"/>
            <a:ext cx="941638" cy="941635"/>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52" name="椭圆 5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sp>
        <p:nvSpPr>
          <p:cNvPr id="53" name="文本框 37"/>
          <p:cNvSpPr>
            <a:spLocks noChangeArrowheads="1"/>
          </p:cNvSpPr>
          <p:nvPr/>
        </p:nvSpPr>
        <p:spPr bwMode="auto">
          <a:xfrm>
            <a:off x="1554659" y="2407606"/>
            <a:ext cx="825612" cy="86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126" fontAlgn="auto">
              <a:spcBef>
                <a:spcPct val="0"/>
              </a:spcBef>
              <a:spcAft>
                <a:spcPts val="0"/>
              </a:spcAft>
              <a:buNone/>
              <a:defRPr/>
            </a:pPr>
            <a:r>
              <a:rPr lang="zh-CN" altLang="en-US" sz="2499" b="1" kern="0" dirty="0">
                <a:solidFill>
                  <a:srgbClr val="0070C0"/>
                </a:solidFill>
                <a:latin typeface="+mn-lt"/>
                <a:ea typeface="+mn-ea"/>
                <a:cs typeface="+mn-ea"/>
                <a:sym typeface="+mn-lt"/>
              </a:rPr>
              <a:t>工作</a:t>
            </a:r>
            <a:endParaRPr lang="en-US" altLang="zh-CN" sz="2499" b="1" kern="0" dirty="0">
              <a:solidFill>
                <a:srgbClr val="0070C0"/>
              </a:solidFill>
              <a:latin typeface="+mn-lt"/>
              <a:ea typeface="+mn-ea"/>
              <a:cs typeface="+mn-ea"/>
              <a:sym typeface="+mn-lt"/>
            </a:endParaRPr>
          </a:p>
          <a:p>
            <a:pPr algn="ctr" defTabSz="914126" fontAlgn="auto">
              <a:spcBef>
                <a:spcPct val="0"/>
              </a:spcBef>
              <a:spcAft>
                <a:spcPts val="0"/>
              </a:spcAft>
              <a:buNone/>
              <a:defRPr/>
            </a:pPr>
            <a:r>
              <a:rPr lang="zh-CN" altLang="en-US" sz="2499" b="1" kern="0" dirty="0">
                <a:solidFill>
                  <a:srgbClr val="0070C0"/>
                </a:solidFill>
                <a:latin typeface="+mn-lt"/>
                <a:ea typeface="+mn-ea"/>
                <a:cs typeface="+mn-ea"/>
                <a:sym typeface="+mn-lt"/>
              </a:rPr>
              <a:t>概述</a:t>
            </a:r>
          </a:p>
        </p:txBody>
      </p:sp>
      <p:sp>
        <p:nvSpPr>
          <p:cNvPr id="54" name="文本框 37"/>
          <p:cNvSpPr>
            <a:spLocks noChangeArrowheads="1"/>
          </p:cNvSpPr>
          <p:nvPr/>
        </p:nvSpPr>
        <p:spPr bwMode="auto">
          <a:xfrm>
            <a:off x="3408524" y="1364702"/>
            <a:ext cx="492291" cy="46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126" fontAlgn="auto">
              <a:spcBef>
                <a:spcPct val="0"/>
              </a:spcBef>
              <a:spcAft>
                <a:spcPts val="0"/>
              </a:spcAft>
              <a:buNone/>
              <a:defRPr/>
            </a:pPr>
            <a:r>
              <a:rPr lang="zh-CN" altLang="en-US" sz="1200" kern="0" dirty="0">
                <a:solidFill>
                  <a:srgbClr val="0070C0"/>
                </a:solidFill>
                <a:latin typeface="+mn-lt"/>
                <a:ea typeface="+mn-ea"/>
                <a:cs typeface="+mn-ea"/>
                <a:sym typeface="+mn-lt"/>
              </a:rPr>
              <a:t>文字</a:t>
            </a:r>
            <a:endParaRPr lang="en-US" altLang="zh-CN" sz="1200" kern="0" dirty="0">
              <a:solidFill>
                <a:srgbClr val="0070C0"/>
              </a:solidFill>
              <a:latin typeface="+mn-lt"/>
              <a:ea typeface="+mn-ea"/>
              <a:cs typeface="+mn-ea"/>
              <a:sym typeface="+mn-lt"/>
            </a:endParaRPr>
          </a:p>
          <a:p>
            <a:pPr algn="ctr" defTabSz="914126" fontAlgn="auto">
              <a:spcBef>
                <a:spcPct val="0"/>
              </a:spcBef>
              <a:spcAft>
                <a:spcPts val="0"/>
              </a:spcAft>
              <a:buNone/>
              <a:defRPr/>
            </a:pPr>
            <a:r>
              <a:rPr lang="zh-CN" altLang="en-US" sz="1200" kern="0" dirty="0">
                <a:solidFill>
                  <a:srgbClr val="0070C0"/>
                </a:solidFill>
                <a:latin typeface="+mn-lt"/>
                <a:ea typeface="+mn-ea"/>
                <a:cs typeface="+mn-ea"/>
                <a:sym typeface="+mn-lt"/>
              </a:rPr>
              <a:t>内容</a:t>
            </a:r>
          </a:p>
        </p:txBody>
      </p:sp>
      <p:sp>
        <p:nvSpPr>
          <p:cNvPr id="55" name="文本框 37"/>
          <p:cNvSpPr>
            <a:spLocks noChangeArrowheads="1"/>
          </p:cNvSpPr>
          <p:nvPr/>
        </p:nvSpPr>
        <p:spPr bwMode="auto">
          <a:xfrm>
            <a:off x="3408524" y="2589874"/>
            <a:ext cx="492291" cy="46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126" fontAlgn="auto">
              <a:spcBef>
                <a:spcPct val="0"/>
              </a:spcBef>
              <a:spcAft>
                <a:spcPts val="0"/>
              </a:spcAft>
              <a:buNone/>
              <a:defRPr/>
            </a:pPr>
            <a:r>
              <a:rPr lang="zh-CN" altLang="en-US" sz="1200" kern="0" dirty="0">
                <a:solidFill>
                  <a:srgbClr val="0070C0"/>
                </a:solidFill>
                <a:latin typeface="+mn-lt"/>
                <a:ea typeface="+mn-ea"/>
                <a:cs typeface="+mn-ea"/>
                <a:sym typeface="+mn-lt"/>
              </a:rPr>
              <a:t>文字</a:t>
            </a:r>
            <a:endParaRPr lang="en-US" altLang="zh-CN" sz="1200" kern="0" dirty="0">
              <a:solidFill>
                <a:srgbClr val="0070C0"/>
              </a:solidFill>
              <a:latin typeface="+mn-lt"/>
              <a:ea typeface="+mn-ea"/>
              <a:cs typeface="+mn-ea"/>
              <a:sym typeface="+mn-lt"/>
            </a:endParaRPr>
          </a:p>
          <a:p>
            <a:pPr algn="ctr" defTabSz="914126" fontAlgn="auto">
              <a:spcBef>
                <a:spcPct val="0"/>
              </a:spcBef>
              <a:spcAft>
                <a:spcPts val="0"/>
              </a:spcAft>
              <a:buNone/>
              <a:defRPr/>
            </a:pPr>
            <a:r>
              <a:rPr lang="zh-CN" altLang="en-US" sz="1200" kern="0" dirty="0">
                <a:solidFill>
                  <a:srgbClr val="0070C0"/>
                </a:solidFill>
                <a:latin typeface="+mn-lt"/>
                <a:ea typeface="+mn-ea"/>
                <a:cs typeface="+mn-ea"/>
                <a:sym typeface="+mn-lt"/>
              </a:rPr>
              <a:t>内容</a:t>
            </a:r>
          </a:p>
        </p:txBody>
      </p:sp>
      <p:sp>
        <p:nvSpPr>
          <p:cNvPr id="56" name="文本框 37"/>
          <p:cNvSpPr>
            <a:spLocks noChangeArrowheads="1"/>
          </p:cNvSpPr>
          <p:nvPr/>
        </p:nvSpPr>
        <p:spPr bwMode="auto">
          <a:xfrm>
            <a:off x="3408524" y="3738869"/>
            <a:ext cx="492291" cy="46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126" fontAlgn="auto">
              <a:spcBef>
                <a:spcPct val="0"/>
              </a:spcBef>
              <a:spcAft>
                <a:spcPts val="0"/>
              </a:spcAft>
              <a:buNone/>
              <a:defRPr/>
            </a:pPr>
            <a:r>
              <a:rPr lang="zh-CN" altLang="en-US" sz="1200" kern="0" dirty="0">
                <a:solidFill>
                  <a:srgbClr val="0070C0"/>
                </a:solidFill>
                <a:latin typeface="+mn-lt"/>
                <a:ea typeface="+mn-ea"/>
                <a:cs typeface="+mn-ea"/>
                <a:sym typeface="+mn-lt"/>
              </a:rPr>
              <a:t>文字</a:t>
            </a:r>
            <a:endParaRPr lang="en-US" altLang="zh-CN" sz="1200" kern="0" dirty="0">
              <a:solidFill>
                <a:srgbClr val="0070C0"/>
              </a:solidFill>
              <a:latin typeface="+mn-lt"/>
              <a:ea typeface="+mn-ea"/>
              <a:cs typeface="+mn-ea"/>
              <a:sym typeface="+mn-lt"/>
            </a:endParaRPr>
          </a:p>
          <a:p>
            <a:pPr algn="ctr" defTabSz="914126" fontAlgn="auto">
              <a:spcBef>
                <a:spcPct val="0"/>
              </a:spcBef>
              <a:spcAft>
                <a:spcPts val="0"/>
              </a:spcAft>
              <a:buNone/>
              <a:defRPr/>
            </a:pPr>
            <a:r>
              <a:rPr lang="zh-CN" altLang="en-US" sz="1200" kern="0" dirty="0">
                <a:solidFill>
                  <a:srgbClr val="0070C0"/>
                </a:solidFill>
                <a:latin typeface="+mn-lt"/>
                <a:ea typeface="+mn-ea"/>
                <a:cs typeface="+mn-ea"/>
                <a:sym typeface="+mn-lt"/>
              </a:rPr>
              <a:t>内容</a:t>
            </a:r>
          </a:p>
        </p:txBody>
      </p:sp>
      <p:sp>
        <p:nvSpPr>
          <p:cNvPr id="57" name="文本1"/>
          <p:cNvSpPr>
            <a:spLocks noChangeArrowheads="1"/>
          </p:cNvSpPr>
          <p:nvPr/>
        </p:nvSpPr>
        <p:spPr bwMode="gray">
          <a:xfrm>
            <a:off x="4716776" y="1212348"/>
            <a:ext cx="3096383" cy="891505"/>
          </a:xfrm>
          <a:prstGeom prst="roundRect">
            <a:avLst>
              <a:gd name="adj" fmla="val 11505"/>
            </a:avLst>
          </a:prstGeom>
          <a:noFill/>
          <a:ln w="28575" cap="flat" cmpd="sng" algn="ctr">
            <a:noFill/>
            <a:prstDash val="solid"/>
          </a:ln>
          <a:effectLst/>
        </p:spPr>
        <p:txBody>
          <a:bodyPr lIns="68568" tIns="34284" rIns="68568" bIns="3428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lnSpc>
                <a:spcPct val="120000"/>
              </a:lnSpc>
              <a:defRPr/>
            </a:pPr>
            <a:r>
              <a:rPr lang="zh-CN" altLang="en-US" sz="1000" dirty="0">
                <a:solidFill>
                  <a:srgbClr val="7F7F7F">
                    <a:lumMod val="75000"/>
                  </a:srgbClr>
                </a:solidFill>
                <a:cs typeface="+mn-ea"/>
                <a:sym typeface="+mn-lt"/>
              </a:rPr>
              <a:t>您的内容打在这里，或者通过复制您的文本后，在此框中选择粘贴，并选择只保留文字。在此录入上述图表的综合描述说明。</a:t>
            </a:r>
            <a:endParaRPr lang="zh-CN" altLang="zh-CN" sz="1000" dirty="0">
              <a:solidFill>
                <a:srgbClr val="7F7F7F">
                  <a:lumMod val="75000"/>
                </a:srgbClr>
              </a:solidFill>
              <a:cs typeface="+mn-ea"/>
              <a:sym typeface="+mn-lt"/>
            </a:endParaRPr>
          </a:p>
        </p:txBody>
      </p:sp>
      <p:grpSp>
        <p:nvGrpSpPr>
          <p:cNvPr id="58" name="组合 57"/>
          <p:cNvGrpSpPr/>
          <p:nvPr/>
        </p:nvGrpSpPr>
        <p:grpSpPr>
          <a:xfrm>
            <a:off x="4582547" y="2400221"/>
            <a:ext cx="3257465" cy="856868"/>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60" name="圆角矩形 59"/>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sp>
        <p:nvSpPr>
          <p:cNvPr id="61" name="文本1"/>
          <p:cNvSpPr>
            <a:spLocks noChangeArrowheads="1"/>
          </p:cNvSpPr>
          <p:nvPr/>
        </p:nvSpPr>
        <p:spPr bwMode="gray">
          <a:xfrm>
            <a:off x="4716776" y="2377609"/>
            <a:ext cx="3096383" cy="891505"/>
          </a:xfrm>
          <a:prstGeom prst="roundRect">
            <a:avLst>
              <a:gd name="adj" fmla="val 11505"/>
            </a:avLst>
          </a:prstGeom>
          <a:noFill/>
          <a:ln w="28575" cap="flat" cmpd="sng" algn="ctr">
            <a:noFill/>
            <a:prstDash val="solid"/>
          </a:ln>
          <a:effectLst/>
        </p:spPr>
        <p:txBody>
          <a:bodyPr lIns="68568" tIns="34284" rIns="68568" bIns="3428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lnSpc>
                <a:spcPct val="120000"/>
              </a:lnSpc>
              <a:defRPr/>
            </a:pPr>
            <a:r>
              <a:rPr lang="zh-CN" altLang="en-US" sz="1000" dirty="0">
                <a:solidFill>
                  <a:srgbClr val="7F7F7F">
                    <a:lumMod val="75000"/>
                  </a:srgbClr>
                </a:solidFill>
                <a:cs typeface="+mn-ea"/>
                <a:sym typeface="+mn-lt"/>
              </a:rPr>
              <a:t>您的内容打在这里，或者通过复制您的文本后，在此框中选择粘贴，并选择只保留文字。在此录入上述图表的综合描述说明。</a:t>
            </a:r>
            <a:endParaRPr lang="zh-CN" altLang="zh-CN" sz="1000" dirty="0">
              <a:solidFill>
                <a:srgbClr val="7F7F7F">
                  <a:lumMod val="75000"/>
                </a:srgbClr>
              </a:solidFill>
              <a:cs typeface="+mn-ea"/>
              <a:sym typeface="+mn-lt"/>
            </a:endParaRPr>
          </a:p>
        </p:txBody>
      </p:sp>
      <p:grpSp>
        <p:nvGrpSpPr>
          <p:cNvPr id="62" name="组合 61"/>
          <p:cNvGrpSpPr/>
          <p:nvPr/>
        </p:nvGrpSpPr>
        <p:grpSpPr>
          <a:xfrm>
            <a:off x="4582547" y="3539299"/>
            <a:ext cx="3257465" cy="856868"/>
            <a:chOff x="4304043" y="1286668"/>
            <a:chExt cx="3837944" cy="2757793"/>
          </a:xfrm>
          <a:effectLst>
            <a:outerShdw blurRad="381000" dist="254000" dir="8100000" algn="tr" rotWithShape="0">
              <a:prstClr val="black">
                <a:alpha val="40000"/>
              </a:prstClr>
            </a:outerShdw>
          </a:effectLst>
        </p:grpSpPr>
        <p:sp>
          <p:nvSpPr>
            <p:cNvPr id="63" name="圆角矩形 62"/>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64" name="圆角矩形 63"/>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sp>
        <p:nvSpPr>
          <p:cNvPr id="65" name="文本1"/>
          <p:cNvSpPr>
            <a:spLocks noChangeArrowheads="1"/>
          </p:cNvSpPr>
          <p:nvPr/>
        </p:nvSpPr>
        <p:spPr bwMode="gray">
          <a:xfrm>
            <a:off x="4716776" y="3516687"/>
            <a:ext cx="3096383" cy="891505"/>
          </a:xfrm>
          <a:prstGeom prst="roundRect">
            <a:avLst>
              <a:gd name="adj" fmla="val 11505"/>
            </a:avLst>
          </a:prstGeom>
          <a:noFill/>
          <a:ln w="28575" cap="flat" cmpd="sng" algn="ctr">
            <a:noFill/>
            <a:prstDash val="solid"/>
          </a:ln>
          <a:effectLst/>
        </p:spPr>
        <p:txBody>
          <a:bodyPr lIns="68568" tIns="34284" rIns="68568" bIns="3428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lnSpc>
                <a:spcPct val="120000"/>
              </a:lnSpc>
              <a:defRPr/>
            </a:pPr>
            <a:r>
              <a:rPr lang="zh-CN" altLang="en-US" sz="1000" dirty="0">
                <a:solidFill>
                  <a:srgbClr val="7F7F7F">
                    <a:lumMod val="75000"/>
                  </a:srgbClr>
                </a:solidFill>
                <a:cs typeface="+mn-ea"/>
                <a:sym typeface="+mn-lt"/>
              </a:rPr>
              <a:t>您的内容打在这里，或者通过复制您的文本后，在此框中选择粘贴，并选择只保留文字。在此录入上述图表的综合描述说明。</a:t>
            </a:r>
            <a:endParaRPr lang="zh-CN" altLang="zh-CN" sz="1000" dirty="0">
              <a:solidFill>
                <a:srgbClr val="7F7F7F">
                  <a:lumMod val="75000"/>
                </a:srgbClr>
              </a:solidFill>
              <a:cs typeface="+mn-ea"/>
              <a:sym typeface="+mn-lt"/>
            </a:endParaRPr>
          </a:p>
        </p:txBody>
      </p:sp>
      <p:grpSp>
        <p:nvGrpSpPr>
          <p:cNvPr id="66" name="组合 65"/>
          <p:cNvGrpSpPr/>
          <p:nvPr/>
        </p:nvGrpSpPr>
        <p:grpSpPr>
          <a:xfrm>
            <a:off x="-107260" y="196219"/>
            <a:ext cx="1765509" cy="551352"/>
            <a:chOff x="520640" y="251298"/>
            <a:chExt cx="1766054" cy="551522"/>
          </a:xfrm>
        </p:grpSpPr>
        <p:sp>
          <p:nvSpPr>
            <p:cNvPr id="67" name="矩形 3"/>
            <p:cNvSpPr>
              <a:spLocks noChangeArrowheads="1"/>
            </p:cNvSpPr>
            <p:nvPr/>
          </p:nvSpPr>
          <p:spPr bwMode="auto">
            <a:xfrm>
              <a:off x="872610" y="251298"/>
              <a:ext cx="1062119"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工作回顾</a:t>
              </a:r>
            </a:p>
          </p:txBody>
        </p:sp>
        <p:grpSp>
          <p:nvGrpSpPr>
            <p:cNvPr id="68" name="组合 67"/>
            <p:cNvGrpSpPr/>
            <p:nvPr/>
          </p:nvGrpSpPr>
          <p:grpSpPr>
            <a:xfrm>
              <a:off x="520640" y="515443"/>
              <a:ext cx="1766054" cy="287377"/>
              <a:chOff x="562081" y="425886"/>
              <a:chExt cx="1766054" cy="287377"/>
            </a:xfrm>
          </p:grpSpPr>
          <p:sp>
            <p:nvSpPr>
              <p:cNvPr id="69"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Work review</a:t>
                </a:r>
                <a:endParaRPr lang="zh-CN" altLang="en-US" sz="800" kern="0" dirty="0">
                  <a:solidFill>
                    <a:srgbClr val="FFFFFF">
                      <a:lumMod val="50000"/>
                    </a:srgbClr>
                  </a:solidFill>
                  <a:latin typeface="+mn-lt"/>
                  <a:ea typeface="+mn-ea"/>
                  <a:cs typeface="+mn-ea"/>
                  <a:sym typeface="+mn-lt"/>
                </a:endParaRPr>
              </a:p>
            </p:txBody>
          </p:sp>
          <p:grpSp>
            <p:nvGrpSpPr>
              <p:cNvPr id="70" name="组合 69"/>
              <p:cNvGrpSpPr/>
              <p:nvPr/>
            </p:nvGrpSpPr>
            <p:grpSpPr>
              <a:xfrm>
                <a:off x="931046" y="667544"/>
                <a:ext cx="1028125" cy="45719"/>
                <a:chOff x="688893" y="2574256"/>
                <a:chExt cx="7739508" cy="81111"/>
              </a:xfrm>
            </p:grpSpPr>
            <p:sp>
              <p:nvSpPr>
                <p:cNvPr id="71"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2"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4"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5"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6"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3703893126"/>
      </p:ext>
    </p:extLst>
  </p:cSld>
  <p:clrMapOvr>
    <a:masterClrMapping/>
  </p:clrMapOvr>
  <mc:AlternateContent xmlns:mc="http://schemas.openxmlformats.org/markup-compatibility/2006" xmlns:p14="http://schemas.microsoft.com/office/powerpoint/2010/main">
    <mc:Choice Requires="p14">
      <p:transition spd="slow" p14:dur="2000" advTm="0">
        <p:random/>
      </p:transition>
    </mc:Choice>
    <mc:Fallback xmlns="">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p:nvPr/>
        </p:nvSpPr>
        <p:spPr>
          <a:xfrm>
            <a:off x="1" y="2861421"/>
            <a:ext cx="9145588" cy="6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cs typeface="+mn-ea"/>
              <a:sym typeface="+mn-lt"/>
            </a:endParaRPr>
          </a:p>
        </p:txBody>
      </p:sp>
      <p:grpSp>
        <p:nvGrpSpPr>
          <p:cNvPr id="96" name="组合 95"/>
          <p:cNvGrpSpPr/>
          <p:nvPr/>
        </p:nvGrpSpPr>
        <p:grpSpPr>
          <a:xfrm>
            <a:off x="980451" y="2438266"/>
            <a:ext cx="869960" cy="869821"/>
            <a:chOff x="1466675" y="3784103"/>
            <a:chExt cx="1301392" cy="1301862"/>
          </a:xfrm>
        </p:grpSpPr>
        <p:grpSp>
          <p:nvGrpSpPr>
            <p:cNvPr id="97" name="组合 96"/>
            <p:cNvGrpSpPr/>
            <p:nvPr/>
          </p:nvGrpSpPr>
          <p:grpSpPr>
            <a:xfrm>
              <a:off x="1466675" y="3784103"/>
              <a:ext cx="1301392" cy="1301862"/>
              <a:chOff x="4345444" y="2542859"/>
              <a:chExt cx="1810550" cy="1811205"/>
            </a:xfrm>
          </p:grpSpPr>
          <p:grpSp>
            <p:nvGrpSpPr>
              <p:cNvPr id="99" name="组合 9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1" name="同心圆 10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102" name="椭圆 101"/>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00" name="椭圆 99"/>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98" name="TextBox 97"/>
            <p:cNvSpPr txBox="1"/>
            <p:nvPr/>
          </p:nvSpPr>
          <p:spPr>
            <a:xfrm>
              <a:off x="1692270" y="4180596"/>
              <a:ext cx="850204" cy="531307"/>
            </a:xfrm>
            <a:prstGeom prst="rect">
              <a:avLst/>
            </a:prstGeom>
            <a:noFill/>
          </p:spPr>
          <p:txBody>
            <a:bodyPr wrap="square" lIns="138192" tIns="69096" rIns="138192" bIns="69096" rtlCol="0">
              <a:spAutoFit/>
            </a:bodyPr>
            <a:lstStyle/>
            <a:p>
              <a:r>
                <a:rPr lang="en-US" altLang="zh-CN" sz="1400" dirty="0">
                  <a:solidFill>
                    <a:schemeClr val="bg1"/>
                  </a:solidFill>
                  <a:latin typeface="+mn-lt"/>
                  <a:ea typeface="+mn-ea"/>
                  <a:cs typeface="+mn-ea"/>
                  <a:sym typeface="+mn-lt"/>
                </a:rPr>
                <a:t>6</a:t>
              </a:r>
              <a:r>
                <a:rPr lang="zh-CN" altLang="en-US" sz="1400" dirty="0">
                  <a:solidFill>
                    <a:schemeClr val="bg1"/>
                  </a:solidFill>
                  <a:latin typeface="+mn-lt"/>
                  <a:ea typeface="+mn-ea"/>
                  <a:cs typeface="+mn-ea"/>
                  <a:sym typeface="+mn-lt"/>
                </a:rPr>
                <a:t>月</a:t>
              </a:r>
            </a:p>
          </p:txBody>
        </p:sp>
      </p:grpSp>
      <p:grpSp>
        <p:nvGrpSpPr>
          <p:cNvPr id="103" name="组合 102"/>
          <p:cNvGrpSpPr/>
          <p:nvPr/>
        </p:nvGrpSpPr>
        <p:grpSpPr>
          <a:xfrm>
            <a:off x="2083683" y="2555249"/>
            <a:ext cx="658425" cy="658319"/>
            <a:chOff x="3117025" y="3959191"/>
            <a:chExt cx="984950" cy="985306"/>
          </a:xfrm>
        </p:grpSpPr>
        <p:grpSp>
          <p:nvGrpSpPr>
            <p:cNvPr id="104" name="组合 103"/>
            <p:cNvGrpSpPr/>
            <p:nvPr/>
          </p:nvGrpSpPr>
          <p:grpSpPr>
            <a:xfrm>
              <a:off x="3117025" y="3959191"/>
              <a:ext cx="984950" cy="985306"/>
              <a:chOff x="4345444" y="2542859"/>
              <a:chExt cx="1810550" cy="1811205"/>
            </a:xfrm>
          </p:grpSpPr>
          <p:grpSp>
            <p:nvGrpSpPr>
              <p:cNvPr id="106" name="组合 10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8" name="同心圆 10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109" name="椭圆 10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07" name="椭圆 106"/>
              <p:cNvSpPr/>
              <p:nvPr/>
            </p:nvSpPr>
            <p:spPr>
              <a:xfrm>
                <a:off x="4565570" y="2763062"/>
                <a:ext cx="1370298" cy="137079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05" name="TextBox 104"/>
            <p:cNvSpPr txBox="1"/>
            <p:nvPr/>
          </p:nvSpPr>
          <p:spPr>
            <a:xfrm>
              <a:off x="3188495" y="4196695"/>
              <a:ext cx="850204" cy="531306"/>
            </a:xfrm>
            <a:prstGeom prst="rect">
              <a:avLst/>
            </a:prstGeom>
            <a:noFill/>
          </p:spPr>
          <p:txBody>
            <a:bodyPr wrap="square" lIns="138192" tIns="69096" rIns="138192" bIns="69096" rtlCol="0">
              <a:spAutoFit/>
            </a:bodyPr>
            <a:lstStyle/>
            <a:p>
              <a:r>
                <a:rPr lang="en-US" altLang="zh-CN" sz="1400" dirty="0">
                  <a:solidFill>
                    <a:schemeClr val="bg1"/>
                  </a:solidFill>
                  <a:latin typeface="+mn-lt"/>
                  <a:ea typeface="+mn-ea"/>
                  <a:cs typeface="+mn-ea"/>
                  <a:sym typeface="+mn-lt"/>
                </a:rPr>
                <a:t>7</a:t>
              </a:r>
              <a:r>
                <a:rPr lang="zh-CN" altLang="en-US" sz="1400" dirty="0">
                  <a:solidFill>
                    <a:schemeClr val="bg1"/>
                  </a:solidFill>
                  <a:latin typeface="+mn-lt"/>
                  <a:ea typeface="+mn-ea"/>
                  <a:cs typeface="+mn-ea"/>
                  <a:sym typeface="+mn-lt"/>
                </a:rPr>
                <a:t>月</a:t>
              </a:r>
            </a:p>
          </p:txBody>
        </p:sp>
      </p:grpSp>
      <p:grpSp>
        <p:nvGrpSpPr>
          <p:cNvPr id="110" name="组合 109"/>
          <p:cNvGrpSpPr/>
          <p:nvPr/>
        </p:nvGrpSpPr>
        <p:grpSpPr>
          <a:xfrm>
            <a:off x="2975381" y="2443509"/>
            <a:ext cx="881936" cy="881795"/>
            <a:chOff x="4450933" y="3791953"/>
            <a:chExt cx="1319306" cy="1319782"/>
          </a:xfrm>
        </p:grpSpPr>
        <p:grpSp>
          <p:nvGrpSpPr>
            <p:cNvPr id="111" name="组合 110"/>
            <p:cNvGrpSpPr/>
            <p:nvPr/>
          </p:nvGrpSpPr>
          <p:grpSpPr>
            <a:xfrm>
              <a:off x="4450933" y="3791953"/>
              <a:ext cx="1319306" cy="1319782"/>
              <a:chOff x="4345444" y="2542859"/>
              <a:chExt cx="1810550" cy="1811205"/>
            </a:xfrm>
          </p:grpSpPr>
          <p:grpSp>
            <p:nvGrpSpPr>
              <p:cNvPr id="113" name="组合 11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15" name="同心圆 11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116" name="椭圆 11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14" name="椭圆 113"/>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12" name="TextBox 111"/>
            <p:cNvSpPr txBox="1"/>
            <p:nvPr/>
          </p:nvSpPr>
          <p:spPr>
            <a:xfrm>
              <a:off x="4685484" y="4180595"/>
              <a:ext cx="850203" cy="531306"/>
            </a:xfrm>
            <a:prstGeom prst="rect">
              <a:avLst/>
            </a:prstGeom>
            <a:noFill/>
          </p:spPr>
          <p:txBody>
            <a:bodyPr wrap="square" lIns="138192" tIns="69096" rIns="138192" bIns="69096" rtlCol="0">
              <a:spAutoFit/>
            </a:bodyPr>
            <a:lstStyle/>
            <a:p>
              <a:r>
                <a:rPr lang="en-US" altLang="zh-CN" sz="1400" dirty="0">
                  <a:solidFill>
                    <a:schemeClr val="bg1"/>
                  </a:solidFill>
                  <a:latin typeface="+mn-lt"/>
                  <a:ea typeface="+mn-ea"/>
                  <a:cs typeface="+mn-ea"/>
                  <a:sym typeface="+mn-lt"/>
                </a:rPr>
                <a:t>8</a:t>
              </a:r>
              <a:r>
                <a:rPr lang="zh-CN" altLang="en-US" sz="1400" dirty="0">
                  <a:solidFill>
                    <a:schemeClr val="bg1"/>
                  </a:solidFill>
                  <a:latin typeface="+mn-lt"/>
                  <a:ea typeface="+mn-ea"/>
                  <a:cs typeface="+mn-ea"/>
                  <a:sym typeface="+mn-lt"/>
                </a:rPr>
                <a:t>月</a:t>
              </a:r>
            </a:p>
          </p:txBody>
        </p:sp>
      </p:grpSp>
      <p:grpSp>
        <p:nvGrpSpPr>
          <p:cNvPr id="117" name="组合 116"/>
          <p:cNvGrpSpPr/>
          <p:nvPr/>
        </p:nvGrpSpPr>
        <p:grpSpPr>
          <a:xfrm>
            <a:off x="4090589" y="2544015"/>
            <a:ext cx="680890" cy="680781"/>
            <a:chOff x="6119197" y="3942381"/>
            <a:chExt cx="1018558" cy="1018926"/>
          </a:xfrm>
        </p:grpSpPr>
        <p:grpSp>
          <p:nvGrpSpPr>
            <p:cNvPr id="118" name="组合 117"/>
            <p:cNvGrpSpPr/>
            <p:nvPr/>
          </p:nvGrpSpPr>
          <p:grpSpPr>
            <a:xfrm>
              <a:off x="6119197" y="3942381"/>
              <a:ext cx="1018558" cy="1018926"/>
              <a:chOff x="4345444" y="2542859"/>
              <a:chExt cx="1810550" cy="1811205"/>
            </a:xfrm>
          </p:grpSpPr>
          <p:grpSp>
            <p:nvGrpSpPr>
              <p:cNvPr id="120" name="组合 11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2" name="同心圆 12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123" name="椭圆 12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21" name="椭圆 120"/>
              <p:cNvSpPr/>
              <p:nvPr/>
            </p:nvSpPr>
            <p:spPr>
              <a:xfrm>
                <a:off x="4565570" y="2763062"/>
                <a:ext cx="1370298" cy="137079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19" name="TextBox 118"/>
            <p:cNvSpPr txBox="1"/>
            <p:nvPr/>
          </p:nvSpPr>
          <p:spPr>
            <a:xfrm>
              <a:off x="6209133" y="4196696"/>
              <a:ext cx="850205" cy="531307"/>
            </a:xfrm>
            <a:prstGeom prst="rect">
              <a:avLst/>
            </a:prstGeom>
            <a:noFill/>
          </p:spPr>
          <p:txBody>
            <a:bodyPr wrap="square" lIns="138192" tIns="69096" rIns="138192" bIns="69096" rtlCol="0">
              <a:spAutoFit/>
            </a:bodyPr>
            <a:lstStyle/>
            <a:p>
              <a:r>
                <a:rPr lang="en-US" altLang="zh-CN" sz="1400" dirty="0">
                  <a:solidFill>
                    <a:schemeClr val="bg1"/>
                  </a:solidFill>
                  <a:latin typeface="+mn-lt"/>
                  <a:ea typeface="+mn-ea"/>
                  <a:cs typeface="+mn-ea"/>
                  <a:sym typeface="+mn-lt"/>
                </a:rPr>
                <a:t>9</a:t>
              </a:r>
              <a:r>
                <a:rPr lang="zh-CN" altLang="en-US" sz="1400" dirty="0">
                  <a:solidFill>
                    <a:schemeClr val="bg1"/>
                  </a:solidFill>
                  <a:latin typeface="+mn-lt"/>
                  <a:ea typeface="+mn-ea"/>
                  <a:cs typeface="+mn-ea"/>
                  <a:sym typeface="+mn-lt"/>
                </a:rPr>
                <a:t>月</a:t>
              </a:r>
            </a:p>
          </p:txBody>
        </p:sp>
      </p:grpSp>
      <p:grpSp>
        <p:nvGrpSpPr>
          <p:cNvPr id="124" name="组合 123"/>
          <p:cNvGrpSpPr/>
          <p:nvPr/>
        </p:nvGrpSpPr>
        <p:grpSpPr>
          <a:xfrm>
            <a:off x="5004754" y="2544016"/>
            <a:ext cx="708615" cy="680781"/>
            <a:chOff x="7486713" y="3942381"/>
            <a:chExt cx="1060031" cy="1018926"/>
          </a:xfrm>
        </p:grpSpPr>
        <p:grpSp>
          <p:nvGrpSpPr>
            <p:cNvPr id="125" name="组合 124"/>
            <p:cNvGrpSpPr/>
            <p:nvPr/>
          </p:nvGrpSpPr>
          <p:grpSpPr>
            <a:xfrm>
              <a:off x="7486713" y="3942381"/>
              <a:ext cx="1018558" cy="1018926"/>
              <a:chOff x="4345444" y="2542859"/>
              <a:chExt cx="1810550" cy="1811205"/>
            </a:xfrm>
          </p:grpSpPr>
          <p:grpSp>
            <p:nvGrpSpPr>
              <p:cNvPr id="127" name="组合 12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9" name="同心圆 12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130" name="椭圆 12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28" name="椭圆 127"/>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26" name="TextBox 125"/>
            <p:cNvSpPr txBox="1"/>
            <p:nvPr/>
          </p:nvSpPr>
          <p:spPr>
            <a:xfrm>
              <a:off x="7555666" y="4199439"/>
              <a:ext cx="991078" cy="485241"/>
            </a:xfrm>
            <a:prstGeom prst="rect">
              <a:avLst/>
            </a:prstGeom>
            <a:noFill/>
          </p:spPr>
          <p:txBody>
            <a:bodyPr wrap="square" lIns="138192" tIns="69096" rIns="138192" bIns="69096" rtlCol="0">
              <a:spAutoFit/>
            </a:bodyPr>
            <a:lstStyle/>
            <a:p>
              <a:r>
                <a:rPr lang="en-US" altLang="zh-CN" sz="1200" dirty="0">
                  <a:solidFill>
                    <a:schemeClr val="bg1"/>
                  </a:solidFill>
                  <a:latin typeface="+mn-lt"/>
                  <a:ea typeface="+mn-ea"/>
                  <a:cs typeface="+mn-ea"/>
                  <a:sym typeface="+mn-lt"/>
                </a:rPr>
                <a:t>10</a:t>
              </a:r>
              <a:r>
                <a:rPr lang="zh-CN" altLang="en-US" sz="1200" dirty="0">
                  <a:solidFill>
                    <a:schemeClr val="bg1"/>
                  </a:solidFill>
                  <a:latin typeface="+mn-lt"/>
                  <a:ea typeface="+mn-ea"/>
                  <a:cs typeface="+mn-ea"/>
                  <a:sym typeface="+mn-lt"/>
                </a:rPr>
                <a:t>月</a:t>
              </a:r>
            </a:p>
          </p:txBody>
        </p:sp>
      </p:grpSp>
      <p:grpSp>
        <p:nvGrpSpPr>
          <p:cNvPr id="131" name="组合 130"/>
          <p:cNvGrpSpPr/>
          <p:nvPr/>
        </p:nvGrpSpPr>
        <p:grpSpPr>
          <a:xfrm>
            <a:off x="5918916" y="2431103"/>
            <a:ext cx="906755" cy="906611"/>
            <a:chOff x="8854229" y="3773382"/>
            <a:chExt cx="1356434" cy="1356924"/>
          </a:xfrm>
        </p:grpSpPr>
        <p:grpSp>
          <p:nvGrpSpPr>
            <p:cNvPr id="132" name="组合 131"/>
            <p:cNvGrpSpPr/>
            <p:nvPr/>
          </p:nvGrpSpPr>
          <p:grpSpPr>
            <a:xfrm>
              <a:off x="8854229" y="3773382"/>
              <a:ext cx="1356434" cy="1356924"/>
              <a:chOff x="4345444" y="2542859"/>
              <a:chExt cx="1810550" cy="1811205"/>
            </a:xfrm>
          </p:grpSpPr>
          <p:grpSp>
            <p:nvGrpSpPr>
              <p:cNvPr id="134" name="组合 13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36" name="同心圆 13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137" name="椭圆 13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35" name="椭圆 134"/>
              <p:cNvSpPr/>
              <p:nvPr/>
            </p:nvSpPr>
            <p:spPr>
              <a:xfrm>
                <a:off x="4565570" y="2763062"/>
                <a:ext cx="1370298" cy="137079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33" name="TextBox 132"/>
            <p:cNvSpPr txBox="1"/>
            <p:nvPr/>
          </p:nvSpPr>
          <p:spPr>
            <a:xfrm>
              <a:off x="9068720" y="4180595"/>
              <a:ext cx="1015119" cy="531306"/>
            </a:xfrm>
            <a:prstGeom prst="rect">
              <a:avLst/>
            </a:prstGeom>
            <a:noFill/>
          </p:spPr>
          <p:txBody>
            <a:bodyPr wrap="square" lIns="138192" tIns="69096" rIns="138192" bIns="69096" rtlCol="0">
              <a:spAutoFit/>
            </a:bodyPr>
            <a:lstStyle/>
            <a:p>
              <a:r>
                <a:rPr lang="en-US" altLang="zh-CN" sz="1400" dirty="0">
                  <a:solidFill>
                    <a:schemeClr val="bg1"/>
                  </a:solidFill>
                  <a:latin typeface="+mn-lt"/>
                  <a:ea typeface="+mn-ea"/>
                  <a:cs typeface="+mn-ea"/>
                  <a:sym typeface="+mn-lt"/>
                </a:rPr>
                <a:t>11</a:t>
              </a:r>
              <a:r>
                <a:rPr lang="zh-CN" altLang="en-US" sz="1400" dirty="0">
                  <a:solidFill>
                    <a:schemeClr val="bg1"/>
                  </a:solidFill>
                  <a:latin typeface="+mn-lt"/>
                  <a:ea typeface="+mn-ea"/>
                  <a:cs typeface="+mn-ea"/>
                  <a:sym typeface="+mn-lt"/>
                </a:rPr>
                <a:t>月</a:t>
              </a:r>
            </a:p>
          </p:txBody>
        </p:sp>
      </p:grpSp>
      <p:grpSp>
        <p:nvGrpSpPr>
          <p:cNvPr id="138" name="组合 137"/>
          <p:cNvGrpSpPr/>
          <p:nvPr/>
        </p:nvGrpSpPr>
        <p:grpSpPr>
          <a:xfrm>
            <a:off x="7058945" y="2267888"/>
            <a:ext cx="1233232" cy="1233035"/>
            <a:chOff x="10559621" y="3529102"/>
            <a:chExt cx="1844818" cy="1845484"/>
          </a:xfrm>
        </p:grpSpPr>
        <p:grpSp>
          <p:nvGrpSpPr>
            <p:cNvPr id="139" name="组合 138"/>
            <p:cNvGrpSpPr/>
            <p:nvPr/>
          </p:nvGrpSpPr>
          <p:grpSpPr>
            <a:xfrm>
              <a:off x="10559621" y="3529102"/>
              <a:ext cx="1844818" cy="1845484"/>
              <a:chOff x="4345444" y="2542859"/>
              <a:chExt cx="1810550" cy="1811205"/>
            </a:xfrm>
          </p:grpSpPr>
          <p:grpSp>
            <p:nvGrpSpPr>
              <p:cNvPr id="141" name="组合 14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43" name="同心圆 14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144" name="椭圆 14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42" name="椭圆 141"/>
              <p:cNvSpPr/>
              <p:nvPr/>
            </p:nvSpPr>
            <p:spPr>
              <a:xfrm>
                <a:off x="4565570" y="2763062"/>
                <a:ext cx="1370298" cy="1370793"/>
              </a:xfrm>
              <a:prstGeom prst="ellipse">
                <a:avLst/>
              </a:prstGeom>
              <a:solidFill>
                <a:srgbClr val="125A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40" name="TextBox 139"/>
            <p:cNvSpPr txBox="1"/>
            <p:nvPr/>
          </p:nvSpPr>
          <p:spPr>
            <a:xfrm>
              <a:off x="10948736" y="4180595"/>
              <a:ext cx="1097152" cy="531306"/>
            </a:xfrm>
            <a:prstGeom prst="rect">
              <a:avLst/>
            </a:prstGeom>
            <a:noFill/>
          </p:spPr>
          <p:txBody>
            <a:bodyPr wrap="square" lIns="138192" tIns="69096" rIns="138192" bIns="69096" rtlCol="0">
              <a:spAutoFit/>
            </a:bodyPr>
            <a:lstStyle/>
            <a:p>
              <a:r>
                <a:rPr lang="en-US" altLang="zh-CN" sz="1400" dirty="0">
                  <a:solidFill>
                    <a:schemeClr val="bg1"/>
                  </a:solidFill>
                  <a:latin typeface="+mn-lt"/>
                  <a:ea typeface="+mn-ea"/>
                  <a:cs typeface="+mn-ea"/>
                  <a:sym typeface="+mn-lt"/>
                </a:rPr>
                <a:t>12</a:t>
              </a:r>
              <a:r>
                <a:rPr lang="zh-CN" altLang="en-US" sz="1400" dirty="0">
                  <a:solidFill>
                    <a:schemeClr val="bg1"/>
                  </a:solidFill>
                  <a:latin typeface="+mn-lt"/>
                  <a:ea typeface="+mn-ea"/>
                  <a:cs typeface="+mn-ea"/>
                  <a:sym typeface="+mn-lt"/>
                </a:rPr>
                <a:t>月</a:t>
              </a:r>
            </a:p>
          </p:txBody>
        </p:sp>
      </p:grpSp>
      <p:grpSp>
        <p:nvGrpSpPr>
          <p:cNvPr id="145" name="组合 144"/>
          <p:cNvGrpSpPr/>
          <p:nvPr/>
        </p:nvGrpSpPr>
        <p:grpSpPr>
          <a:xfrm>
            <a:off x="520654" y="1275606"/>
            <a:ext cx="1941598" cy="1092290"/>
            <a:chOff x="689131" y="1318791"/>
            <a:chExt cx="1631535" cy="1036935"/>
          </a:xfrm>
        </p:grpSpPr>
        <p:sp>
          <p:nvSpPr>
            <p:cNvPr id="146" name="TextBox 145"/>
            <p:cNvSpPr txBox="1"/>
            <p:nvPr/>
          </p:nvSpPr>
          <p:spPr>
            <a:xfrm>
              <a:off x="800766" y="1667530"/>
              <a:ext cx="1363987" cy="412572"/>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n-lt"/>
                  <a:ea typeface="+mn-ea"/>
                  <a:cs typeface="+mn-ea"/>
                  <a:sym typeface="+mn-lt"/>
                </a:rPr>
                <a:t>您的内容打在这里，或者通过您的内容打在这里</a:t>
              </a:r>
            </a:p>
          </p:txBody>
        </p:sp>
        <p:grpSp>
          <p:nvGrpSpPr>
            <p:cNvPr id="147" name="组合 146"/>
            <p:cNvGrpSpPr/>
            <p:nvPr/>
          </p:nvGrpSpPr>
          <p:grpSpPr>
            <a:xfrm>
              <a:off x="689131" y="1318791"/>
              <a:ext cx="1631535" cy="1036935"/>
              <a:chOff x="689131" y="1318791"/>
              <a:chExt cx="1631535" cy="1036935"/>
            </a:xfrm>
          </p:grpSpPr>
          <p:cxnSp>
            <p:nvCxnSpPr>
              <p:cNvPr id="148" name="直接连接符 147"/>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689131" y="1318791"/>
                <a:ext cx="1631535" cy="308919"/>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n-lt"/>
                    <a:ea typeface="+mn-ea"/>
                    <a:cs typeface="+mn-ea"/>
                    <a:sym typeface="+mn-lt"/>
                  </a:rPr>
                  <a:t>添加标题</a:t>
                </a:r>
              </a:p>
            </p:txBody>
          </p:sp>
        </p:grpSp>
      </p:grpSp>
      <p:grpSp>
        <p:nvGrpSpPr>
          <p:cNvPr id="150" name="组合 149"/>
          <p:cNvGrpSpPr/>
          <p:nvPr/>
        </p:nvGrpSpPr>
        <p:grpSpPr>
          <a:xfrm>
            <a:off x="2555776" y="1366748"/>
            <a:ext cx="1575314" cy="965418"/>
            <a:chOff x="873900" y="1541325"/>
            <a:chExt cx="1166203" cy="814401"/>
          </a:xfrm>
        </p:grpSpPr>
        <p:sp>
          <p:nvSpPr>
            <p:cNvPr id="151" name="TextBox 150"/>
            <p:cNvSpPr txBox="1"/>
            <p:nvPr/>
          </p:nvSpPr>
          <p:spPr>
            <a:xfrm>
              <a:off x="873900" y="1767302"/>
              <a:ext cx="1166203" cy="36661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n-lt"/>
                  <a:ea typeface="+mn-ea"/>
                  <a:cs typeface="+mn-ea"/>
                  <a:sym typeface="+mn-lt"/>
                </a:rPr>
                <a:t>您的内容打在这里，或者通过您的内容打在这里</a:t>
              </a:r>
            </a:p>
          </p:txBody>
        </p:sp>
        <p:grpSp>
          <p:nvGrpSpPr>
            <p:cNvPr id="152" name="组合 151"/>
            <p:cNvGrpSpPr/>
            <p:nvPr/>
          </p:nvGrpSpPr>
          <p:grpSpPr>
            <a:xfrm>
              <a:off x="947384" y="1541325"/>
              <a:ext cx="1008112" cy="814401"/>
              <a:chOff x="947384" y="1541325"/>
              <a:chExt cx="1008112" cy="814401"/>
            </a:xfrm>
          </p:grpSpPr>
          <p:cxnSp>
            <p:nvCxnSpPr>
              <p:cNvPr id="153" name="直接连接符 152"/>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947384" y="1541325"/>
                <a:ext cx="1008112" cy="274507"/>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n-lt"/>
                    <a:ea typeface="+mn-ea"/>
                    <a:cs typeface="+mn-ea"/>
                    <a:sym typeface="+mn-lt"/>
                  </a:rPr>
                  <a:t>添加标题</a:t>
                </a:r>
              </a:p>
            </p:txBody>
          </p:sp>
        </p:grpSp>
      </p:grpSp>
      <p:grpSp>
        <p:nvGrpSpPr>
          <p:cNvPr id="155" name="组合 154"/>
          <p:cNvGrpSpPr/>
          <p:nvPr/>
        </p:nvGrpSpPr>
        <p:grpSpPr>
          <a:xfrm>
            <a:off x="4499992" y="1275606"/>
            <a:ext cx="1639315" cy="1051144"/>
            <a:chOff x="873900" y="1541325"/>
            <a:chExt cx="1166203" cy="814401"/>
          </a:xfrm>
        </p:grpSpPr>
        <p:sp>
          <p:nvSpPr>
            <p:cNvPr id="156" name="TextBox 155"/>
            <p:cNvSpPr txBox="1"/>
            <p:nvPr/>
          </p:nvSpPr>
          <p:spPr>
            <a:xfrm>
              <a:off x="873900" y="1767302"/>
              <a:ext cx="1166203" cy="33671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n-lt"/>
                  <a:ea typeface="+mn-ea"/>
                  <a:cs typeface="+mn-ea"/>
                  <a:sym typeface="+mn-lt"/>
                </a:rPr>
                <a:t>您的内容打在这里，或者通过您的内容打在这里</a:t>
              </a:r>
            </a:p>
          </p:txBody>
        </p:sp>
        <p:grpSp>
          <p:nvGrpSpPr>
            <p:cNvPr id="157" name="组合 156"/>
            <p:cNvGrpSpPr/>
            <p:nvPr/>
          </p:nvGrpSpPr>
          <p:grpSpPr>
            <a:xfrm>
              <a:off x="947384" y="1541325"/>
              <a:ext cx="1008112" cy="814401"/>
              <a:chOff x="947384" y="1541325"/>
              <a:chExt cx="1008112" cy="814401"/>
            </a:xfrm>
          </p:grpSpPr>
          <p:cxnSp>
            <p:nvCxnSpPr>
              <p:cNvPr id="158" name="直接连接符 157"/>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947384" y="1541325"/>
                <a:ext cx="1008112" cy="252120"/>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n-lt"/>
                    <a:ea typeface="+mn-ea"/>
                    <a:cs typeface="+mn-ea"/>
                    <a:sym typeface="+mn-lt"/>
                  </a:rPr>
                  <a:t>添加标题</a:t>
                </a:r>
              </a:p>
            </p:txBody>
          </p:sp>
        </p:grpSp>
      </p:grpSp>
      <p:grpSp>
        <p:nvGrpSpPr>
          <p:cNvPr id="160" name="组合 159"/>
          <p:cNvGrpSpPr/>
          <p:nvPr/>
        </p:nvGrpSpPr>
        <p:grpSpPr>
          <a:xfrm>
            <a:off x="6837777" y="1326099"/>
            <a:ext cx="1550647" cy="817312"/>
            <a:chOff x="873900" y="1541325"/>
            <a:chExt cx="1166203" cy="652383"/>
          </a:xfrm>
        </p:grpSpPr>
        <p:sp>
          <p:nvSpPr>
            <p:cNvPr id="161" name="TextBox 160"/>
            <p:cNvSpPr txBox="1"/>
            <p:nvPr/>
          </p:nvSpPr>
          <p:spPr>
            <a:xfrm>
              <a:off x="873900" y="1767302"/>
              <a:ext cx="1166203" cy="346897"/>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n-lt"/>
                  <a:ea typeface="+mn-ea"/>
                  <a:cs typeface="+mn-ea"/>
                  <a:sym typeface="+mn-lt"/>
                </a:rPr>
                <a:t>您的内容打在这里，或者通过您的内容打在这里</a:t>
              </a:r>
            </a:p>
          </p:txBody>
        </p:sp>
        <p:grpSp>
          <p:nvGrpSpPr>
            <p:cNvPr id="162" name="组合 161"/>
            <p:cNvGrpSpPr/>
            <p:nvPr/>
          </p:nvGrpSpPr>
          <p:grpSpPr>
            <a:xfrm>
              <a:off x="947384" y="1541325"/>
              <a:ext cx="1008112" cy="652383"/>
              <a:chOff x="947384" y="1541325"/>
              <a:chExt cx="1008112" cy="652383"/>
            </a:xfrm>
          </p:grpSpPr>
          <p:cxnSp>
            <p:nvCxnSpPr>
              <p:cNvPr id="163" name="直接连接符 162"/>
              <p:cNvCxnSpPr/>
              <p:nvPr/>
            </p:nvCxnSpPr>
            <p:spPr>
              <a:xfrm flipV="1">
                <a:off x="1481601" y="2085697"/>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947384" y="1541325"/>
                <a:ext cx="1008112" cy="259744"/>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n-lt"/>
                    <a:ea typeface="+mn-ea"/>
                    <a:cs typeface="+mn-ea"/>
                    <a:sym typeface="+mn-lt"/>
                  </a:rPr>
                  <a:t>添加标题</a:t>
                </a:r>
              </a:p>
            </p:txBody>
          </p:sp>
        </p:grpSp>
      </p:grpSp>
      <p:grpSp>
        <p:nvGrpSpPr>
          <p:cNvPr id="165" name="组合 164"/>
          <p:cNvGrpSpPr/>
          <p:nvPr/>
        </p:nvGrpSpPr>
        <p:grpSpPr>
          <a:xfrm>
            <a:off x="1559925" y="3422332"/>
            <a:ext cx="1624546" cy="897186"/>
            <a:chOff x="873900" y="1340833"/>
            <a:chExt cx="1166203" cy="827127"/>
          </a:xfrm>
        </p:grpSpPr>
        <p:sp>
          <p:nvSpPr>
            <p:cNvPr id="166" name="TextBox 165"/>
            <p:cNvSpPr txBox="1"/>
            <p:nvPr/>
          </p:nvSpPr>
          <p:spPr>
            <a:xfrm>
              <a:off x="873900" y="1767301"/>
              <a:ext cx="1166203" cy="400659"/>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n-lt"/>
                  <a:ea typeface="+mn-ea"/>
                  <a:cs typeface="+mn-ea"/>
                  <a:sym typeface="+mn-lt"/>
                </a:rPr>
                <a:t>您的内容打在这里，或者通过您的内容打在这里</a:t>
              </a:r>
            </a:p>
          </p:txBody>
        </p:sp>
        <p:grpSp>
          <p:nvGrpSpPr>
            <p:cNvPr id="167" name="组合 166"/>
            <p:cNvGrpSpPr/>
            <p:nvPr/>
          </p:nvGrpSpPr>
          <p:grpSpPr>
            <a:xfrm>
              <a:off x="947384" y="1340833"/>
              <a:ext cx="1008112" cy="500492"/>
              <a:chOff x="947384" y="1340833"/>
              <a:chExt cx="1008112" cy="500492"/>
            </a:xfrm>
          </p:grpSpPr>
          <p:cxnSp>
            <p:nvCxnSpPr>
              <p:cNvPr id="168" name="直接连接符 167"/>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947384" y="1541325"/>
                <a:ext cx="1008112" cy="300000"/>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n-lt"/>
                    <a:ea typeface="+mn-ea"/>
                    <a:cs typeface="+mn-ea"/>
                    <a:sym typeface="+mn-lt"/>
                  </a:rPr>
                  <a:t>添加标题</a:t>
                </a:r>
              </a:p>
            </p:txBody>
          </p:sp>
        </p:grpSp>
      </p:grpSp>
      <p:grpSp>
        <p:nvGrpSpPr>
          <p:cNvPr id="170" name="组合 169"/>
          <p:cNvGrpSpPr/>
          <p:nvPr/>
        </p:nvGrpSpPr>
        <p:grpSpPr>
          <a:xfrm>
            <a:off x="3553012" y="3422332"/>
            <a:ext cx="1624546" cy="897186"/>
            <a:chOff x="873900" y="1340833"/>
            <a:chExt cx="1166203" cy="827127"/>
          </a:xfrm>
        </p:grpSpPr>
        <p:sp>
          <p:nvSpPr>
            <p:cNvPr id="171" name="TextBox 170"/>
            <p:cNvSpPr txBox="1"/>
            <p:nvPr/>
          </p:nvSpPr>
          <p:spPr>
            <a:xfrm>
              <a:off x="873900" y="1767301"/>
              <a:ext cx="1166203" cy="400659"/>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n-lt"/>
                  <a:ea typeface="+mn-ea"/>
                  <a:cs typeface="+mn-ea"/>
                  <a:sym typeface="+mn-lt"/>
                </a:rPr>
                <a:t>您的内容打在这里，或者通过您的内容打在这里</a:t>
              </a:r>
            </a:p>
          </p:txBody>
        </p:sp>
        <p:grpSp>
          <p:nvGrpSpPr>
            <p:cNvPr id="172" name="组合 171"/>
            <p:cNvGrpSpPr/>
            <p:nvPr/>
          </p:nvGrpSpPr>
          <p:grpSpPr>
            <a:xfrm>
              <a:off x="947384" y="1340833"/>
              <a:ext cx="1008112" cy="500492"/>
              <a:chOff x="947384" y="1340833"/>
              <a:chExt cx="1008112" cy="500492"/>
            </a:xfrm>
          </p:grpSpPr>
          <p:cxnSp>
            <p:nvCxnSpPr>
              <p:cNvPr id="173" name="直接连接符 172"/>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947384" y="1541325"/>
                <a:ext cx="1008112" cy="300000"/>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n-lt"/>
                    <a:ea typeface="+mn-ea"/>
                    <a:cs typeface="+mn-ea"/>
                    <a:sym typeface="+mn-lt"/>
                  </a:rPr>
                  <a:t>添加标题</a:t>
                </a:r>
              </a:p>
            </p:txBody>
          </p:sp>
        </p:grpSp>
      </p:grpSp>
      <p:grpSp>
        <p:nvGrpSpPr>
          <p:cNvPr id="175" name="组合 174"/>
          <p:cNvGrpSpPr/>
          <p:nvPr/>
        </p:nvGrpSpPr>
        <p:grpSpPr>
          <a:xfrm>
            <a:off x="5539742" y="3477961"/>
            <a:ext cx="1624546" cy="897186"/>
            <a:chOff x="873900" y="1340833"/>
            <a:chExt cx="1166203" cy="827127"/>
          </a:xfrm>
        </p:grpSpPr>
        <p:sp>
          <p:nvSpPr>
            <p:cNvPr id="176" name="TextBox 175"/>
            <p:cNvSpPr txBox="1"/>
            <p:nvPr/>
          </p:nvSpPr>
          <p:spPr>
            <a:xfrm>
              <a:off x="873900" y="1767301"/>
              <a:ext cx="1166203" cy="400659"/>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n-lt"/>
                  <a:ea typeface="+mn-ea"/>
                  <a:cs typeface="+mn-ea"/>
                  <a:sym typeface="+mn-lt"/>
                </a:rPr>
                <a:t>您的内容打在这里，或者通过您的内容打在这里</a:t>
              </a:r>
            </a:p>
          </p:txBody>
        </p:sp>
        <p:grpSp>
          <p:nvGrpSpPr>
            <p:cNvPr id="177" name="组合 176"/>
            <p:cNvGrpSpPr/>
            <p:nvPr/>
          </p:nvGrpSpPr>
          <p:grpSpPr>
            <a:xfrm>
              <a:off x="947384" y="1340833"/>
              <a:ext cx="1008112" cy="500492"/>
              <a:chOff x="947384" y="1340833"/>
              <a:chExt cx="1008112" cy="500492"/>
            </a:xfrm>
          </p:grpSpPr>
          <p:cxnSp>
            <p:nvCxnSpPr>
              <p:cNvPr id="178" name="直接连接符 177"/>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79" name="TextBox 178"/>
              <p:cNvSpPr txBox="1"/>
              <p:nvPr/>
            </p:nvSpPr>
            <p:spPr>
              <a:xfrm>
                <a:off x="947384" y="1541325"/>
                <a:ext cx="1008112" cy="300000"/>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n-lt"/>
                    <a:ea typeface="+mn-ea"/>
                    <a:cs typeface="+mn-ea"/>
                    <a:sym typeface="+mn-lt"/>
                  </a:rPr>
                  <a:t>添加标题</a:t>
                </a:r>
              </a:p>
            </p:txBody>
          </p:sp>
        </p:grpSp>
      </p:grpSp>
      <p:grpSp>
        <p:nvGrpSpPr>
          <p:cNvPr id="91" name="组合 90"/>
          <p:cNvGrpSpPr/>
          <p:nvPr/>
        </p:nvGrpSpPr>
        <p:grpSpPr>
          <a:xfrm>
            <a:off x="-107260" y="196219"/>
            <a:ext cx="1765509" cy="551352"/>
            <a:chOff x="520640" y="251298"/>
            <a:chExt cx="1766054" cy="551522"/>
          </a:xfrm>
        </p:grpSpPr>
        <p:sp>
          <p:nvSpPr>
            <p:cNvPr id="92" name="矩形 3"/>
            <p:cNvSpPr>
              <a:spLocks noChangeArrowheads="1"/>
            </p:cNvSpPr>
            <p:nvPr/>
          </p:nvSpPr>
          <p:spPr bwMode="auto">
            <a:xfrm>
              <a:off x="872610" y="251298"/>
              <a:ext cx="1062120"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工作进度</a:t>
              </a:r>
            </a:p>
          </p:txBody>
        </p:sp>
        <p:grpSp>
          <p:nvGrpSpPr>
            <p:cNvPr id="93" name="组合 92"/>
            <p:cNvGrpSpPr/>
            <p:nvPr/>
          </p:nvGrpSpPr>
          <p:grpSpPr>
            <a:xfrm>
              <a:off x="520640" y="515443"/>
              <a:ext cx="1766054" cy="287377"/>
              <a:chOff x="562081" y="425886"/>
              <a:chExt cx="1766054" cy="287377"/>
            </a:xfrm>
          </p:grpSpPr>
          <p:sp>
            <p:nvSpPr>
              <p:cNvPr id="94"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Work progress</a:t>
                </a:r>
                <a:endParaRPr lang="zh-CN" altLang="en-US" sz="800" kern="0" dirty="0">
                  <a:solidFill>
                    <a:srgbClr val="FFFFFF">
                      <a:lumMod val="50000"/>
                    </a:srgbClr>
                  </a:solidFill>
                  <a:latin typeface="+mn-lt"/>
                  <a:ea typeface="+mn-ea"/>
                  <a:cs typeface="+mn-ea"/>
                  <a:sym typeface="+mn-lt"/>
                </a:endParaRPr>
              </a:p>
            </p:txBody>
          </p:sp>
          <p:grpSp>
            <p:nvGrpSpPr>
              <p:cNvPr id="181" name="组合 180"/>
              <p:cNvGrpSpPr/>
              <p:nvPr/>
            </p:nvGrpSpPr>
            <p:grpSpPr>
              <a:xfrm>
                <a:off x="931046" y="667544"/>
                <a:ext cx="1028125" cy="45719"/>
                <a:chOff x="688893" y="2574256"/>
                <a:chExt cx="7739508" cy="81111"/>
              </a:xfrm>
            </p:grpSpPr>
            <p:sp>
              <p:nvSpPr>
                <p:cNvPr id="182"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83"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84"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85"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86"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127293338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173010" y="4409265"/>
            <a:ext cx="656312" cy="656311"/>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6" name="组合 5"/>
          <p:cNvGrpSpPr/>
          <p:nvPr/>
        </p:nvGrpSpPr>
        <p:grpSpPr>
          <a:xfrm>
            <a:off x="6537209" y="4423589"/>
            <a:ext cx="328649" cy="328648"/>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0" name="组合 9"/>
          <p:cNvGrpSpPr/>
          <p:nvPr/>
        </p:nvGrpSpPr>
        <p:grpSpPr>
          <a:xfrm>
            <a:off x="8541751" y="3291830"/>
            <a:ext cx="998801" cy="998801"/>
            <a:chOff x="5252030" y="2008764"/>
            <a:chExt cx="809336" cy="809336"/>
          </a:xfrm>
          <a:solidFill>
            <a:srgbClr val="0070C0"/>
          </a:solidFill>
        </p:grpSpPr>
        <p:sp>
          <p:nvSpPr>
            <p:cNvPr id="11" name="椭圆 1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2" name="椭圆 11"/>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239738" y="4703040"/>
            <a:ext cx="321721" cy="321721"/>
            <a:chOff x="5252030" y="2008764"/>
            <a:chExt cx="809336" cy="809336"/>
          </a:xfrm>
          <a:solidFill>
            <a:srgbClr val="00B0F0"/>
          </a:solidFill>
        </p:grpSpPr>
        <p:sp>
          <p:nvSpPr>
            <p:cNvPr id="17" name="椭圆 1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8" name="椭圆 1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8399550" y="4369917"/>
            <a:ext cx="160860" cy="160860"/>
            <a:chOff x="5252030" y="2008764"/>
            <a:chExt cx="809336" cy="809336"/>
          </a:xfrm>
          <a:solidFill>
            <a:srgbClr val="00B0F0"/>
          </a:solidFill>
        </p:grpSpPr>
        <p:sp>
          <p:nvSpPr>
            <p:cNvPr id="20" name="椭圆 19"/>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21" name="椭圆 20"/>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aphicFrame>
        <p:nvGraphicFramePr>
          <p:cNvPr id="22" name="Chart 14"/>
          <p:cNvGraphicFramePr/>
          <p:nvPr>
            <p:extLst>
              <p:ext uri="{D42A27DB-BD31-4B8C-83A1-F6EECF244321}">
                <p14:modId xmlns:p14="http://schemas.microsoft.com/office/powerpoint/2010/main" val="3456045742"/>
              </p:ext>
            </p:extLst>
          </p:nvPr>
        </p:nvGraphicFramePr>
        <p:xfrm>
          <a:off x="242325" y="1077338"/>
          <a:ext cx="4425067" cy="3304980"/>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15"/>
          <p:cNvSpPr/>
          <p:nvPr/>
        </p:nvSpPr>
        <p:spPr>
          <a:xfrm>
            <a:off x="694244" y="4269745"/>
            <a:ext cx="877467" cy="246221"/>
          </a:xfrm>
          <a:prstGeom prst="rect">
            <a:avLst/>
          </a:prstGeom>
        </p:spPr>
        <p:txBody>
          <a:bodyPr wrap="square">
            <a:spAutoFit/>
          </a:bodyPr>
          <a:lstStyle/>
          <a:p>
            <a:pPr algn="ctr"/>
            <a:r>
              <a:rPr lang="zh-CN" altLang="en-US" sz="1000" dirty="0">
                <a:solidFill>
                  <a:schemeClr val="tx1">
                    <a:lumMod val="50000"/>
                    <a:lumOff val="50000"/>
                  </a:schemeClr>
                </a:solidFill>
                <a:latin typeface="+mn-lt"/>
                <a:ea typeface="+mn-ea"/>
                <a:cs typeface="+mn-ea"/>
                <a:sym typeface="+mn-lt"/>
              </a:rPr>
              <a:t>添加标题</a:t>
            </a:r>
            <a:r>
              <a:rPr lang="en-US" sz="1000" dirty="0">
                <a:solidFill>
                  <a:schemeClr val="tx1">
                    <a:lumMod val="50000"/>
                    <a:lumOff val="50000"/>
                  </a:schemeClr>
                </a:solidFill>
                <a:latin typeface="+mn-lt"/>
                <a:ea typeface="+mn-ea"/>
                <a:cs typeface="+mn-ea"/>
                <a:sym typeface="+mn-lt"/>
              </a:rPr>
              <a:t> 1</a:t>
            </a:r>
          </a:p>
        </p:txBody>
      </p:sp>
      <p:sp>
        <p:nvSpPr>
          <p:cNvPr id="24" name="Rectangle 16"/>
          <p:cNvSpPr/>
          <p:nvPr/>
        </p:nvSpPr>
        <p:spPr>
          <a:xfrm>
            <a:off x="1917737" y="4269745"/>
            <a:ext cx="877467" cy="246221"/>
          </a:xfrm>
          <a:prstGeom prst="rect">
            <a:avLst/>
          </a:prstGeom>
        </p:spPr>
        <p:txBody>
          <a:bodyPr wrap="square">
            <a:spAutoFit/>
          </a:bodyPr>
          <a:lstStyle/>
          <a:p>
            <a:pPr algn="ctr"/>
            <a:r>
              <a:rPr lang="zh-CN" altLang="en-US" sz="1000" dirty="0">
                <a:solidFill>
                  <a:schemeClr val="tx1">
                    <a:lumMod val="50000"/>
                    <a:lumOff val="50000"/>
                  </a:schemeClr>
                </a:solidFill>
                <a:latin typeface="+mn-lt"/>
                <a:ea typeface="+mn-ea"/>
                <a:cs typeface="+mn-ea"/>
                <a:sym typeface="+mn-lt"/>
              </a:rPr>
              <a:t>添加标题</a:t>
            </a:r>
            <a:r>
              <a:rPr lang="en-US" sz="1000" dirty="0">
                <a:solidFill>
                  <a:schemeClr val="tx1">
                    <a:lumMod val="50000"/>
                    <a:lumOff val="50000"/>
                  </a:schemeClr>
                </a:solidFill>
                <a:latin typeface="+mn-lt"/>
                <a:ea typeface="+mn-ea"/>
                <a:cs typeface="+mn-ea"/>
                <a:sym typeface="+mn-lt"/>
              </a:rPr>
              <a:t> 2</a:t>
            </a:r>
          </a:p>
        </p:txBody>
      </p:sp>
      <p:sp>
        <p:nvSpPr>
          <p:cNvPr id="25" name="Rectangle 17"/>
          <p:cNvSpPr/>
          <p:nvPr/>
        </p:nvSpPr>
        <p:spPr>
          <a:xfrm>
            <a:off x="3141230" y="4269745"/>
            <a:ext cx="877467" cy="246221"/>
          </a:xfrm>
          <a:prstGeom prst="rect">
            <a:avLst/>
          </a:prstGeom>
        </p:spPr>
        <p:txBody>
          <a:bodyPr wrap="square">
            <a:spAutoFit/>
          </a:bodyPr>
          <a:lstStyle/>
          <a:p>
            <a:pPr algn="ctr"/>
            <a:r>
              <a:rPr lang="zh-CN" altLang="en-US" sz="1000" dirty="0">
                <a:solidFill>
                  <a:schemeClr val="tx1">
                    <a:lumMod val="50000"/>
                    <a:lumOff val="50000"/>
                  </a:schemeClr>
                </a:solidFill>
                <a:latin typeface="+mn-lt"/>
                <a:ea typeface="+mn-ea"/>
                <a:cs typeface="+mn-ea"/>
                <a:sym typeface="+mn-lt"/>
              </a:rPr>
              <a:t>添加标题</a:t>
            </a:r>
            <a:r>
              <a:rPr lang="en-US" sz="1000" dirty="0">
                <a:solidFill>
                  <a:schemeClr val="tx1">
                    <a:lumMod val="50000"/>
                    <a:lumOff val="50000"/>
                  </a:schemeClr>
                </a:solidFill>
                <a:latin typeface="+mn-lt"/>
                <a:ea typeface="+mn-ea"/>
                <a:cs typeface="+mn-ea"/>
                <a:sym typeface="+mn-lt"/>
              </a:rPr>
              <a:t> 3</a:t>
            </a:r>
          </a:p>
        </p:txBody>
      </p:sp>
      <p:sp>
        <p:nvSpPr>
          <p:cNvPr id="26" name="TextBox 25"/>
          <p:cNvSpPr txBox="1"/>
          <p:nvPr/>
        </p:nvSpPr>
        <p:spPr>
          <a:xfrm>
            <a:off x="5678723" y="1398442"/>
            <a:ext cx="2779807" cy="677108"/>
          </a:xfrm>
          <a:prstGeom prst="rect">
            <a:avLst/>
          </a:prstGeom>
          <a:noFill/>
        </p:spPr>
        <p:txBody>
          <a:bodyPr wrap="square" rtlCol="0">
            <a:spAutoFit/>
          </a:bodyPr>
          <a:lstStyle/>
          <a:p>
            <a:r>
              <a:rPr lang="zh-CN" altLang="en-US" sz="1400" b="1" dirty="0">
                <a:solidFill>
                  <a:srgbClr val="0070C0"/>
                </a:solidFill>
                <a:latin typeface="+mn-lt"/>
                <a:ea typeface="+mn-ea"/>
                <a:cs typeface="+mn-ea"/>
                <a:sym typeface="+mn-lt"/>
              </a:rPr>
              <a:t>填加标题</a:t>
            </a:r>
            <a:endParaRPr lang="en-US" altLang="zh-CN" sz="1400" b="1" dirty="0">
              <a:solidFill>
                <a:srgbClr val="0070C0"/>
              </a:solidFill>
              <a:latin typeface="+mn-lt"/>
              <a:ea typeface="+mn-ea"/>
              <a:cs typeface="+mn-ea"/>
              <a:sym typeface="+mn-lt"/>
            </a:endParaRPr>
          </a:p>
          <a:p>
            <a:r>
              <a:rPr lang="zh-CN" altLang="en-US" sz="1200" dirty="0">
                <a:solidFill>
                  <a:schemeClr val="tx1">
                    <a:lumMod val="65000"/>
                    <a:lumOff val="35000"/>
                  </a:schemeClr>
                </a:solidFill>
                <a:latin typeface="+mn-lt"/>
                <a:ea typeface="+mn-ea"/>
                <a:cs typeface="+mn-ea"/>
                <a:sym typeface="+mn-lt"/>
              </a:rPr>
              <a:t>单击此处添加文本单击此处添加文本</a:t>
            </a:r>
            <a:endParaRPr lang="en-US" altLang="zh-CN" sz="1200" dirty="0">
              <a:solidFill>
                <a:schemeClr val="tx1">
                  <a:lumMod val="65000"/>
                  <a:lumOff val="35000"/>
                </a:schemeClr>
              </a:solidFill>
              <a:latin typeface="+mn-lt"/>
              <a:ea typeface="+mn-ea"/>
              <a:cs typeface="+mn-ea"/>
              <a:sym typeface="+mn-lt"/>
            </a:endParaRPr>
          </a:p>
          <a:p>
            <a:r>
              <a:rPr lang="zh-CN" altLang="en-US" sz="1200" dirty="0">
                <a:solidFill>
                  <a:schemeClr val="tx1">
                    <a:lumMod val="65000"/>
                    <a:lumOff val="35000"/>
                  </a:schemeClr>
                </a:solidFill>
                <a:latin typeface="+mn-lt"/>
                <a:ea typeface="+mn-ea"/>
                <a:cs typeface="+mn-ea"/>
                <a:sym typeface="+mn-lt"/>
              </a:rPr>
              <a:t>单击此处添加文本单击此处添加文本</a:t>
            </a:r>
            <a:endParaRPr lang="en-US" altLang="zh-CN" sz="1200" dirty="0">
              <a:solidFill>
                <a:schemeClr val="tx1">
                  <a:lumMod val="65000"/>
                  <a:lumOff val="35000"/>
                </a:schemeClr>
              </a:solidFill>
              <a:latin typeface="+mn-lt"/>
              <a:ea typeface="+mn-ea"/>
              <a:cs typeface="+mn-ea"/>
              <a:sym typeface="+mn-lt"/>
            </a:endParaRPr>
          </a:p>
        </p:txBody>
      </p:sp>
      <p:sp>
        <p:nvSpPr>
          <p:cNvPr id="27" name="TextBox 26"/>
          <p:cNvSpPr txBox="1"/>
          <p:nvPr/>
        </p:nvSpPr>
        <p:spPr>
          <a:xfrm>
            <a:off x="5680625" y="2492227"/>
            <a:ext cx="2779807" cy="677108"/>
          </a:xfrm>
          <a:prstGeom prst="rect">
            <a:avLst/>
          </a:prstGeom>
          <a:noFill/>
        </p:spPr>
        <p:txBody>
          <a:bodyPr wrap="square" rtlCol="0">
            <a:spAutoFit/>
          </a:bodyPr>
          <a:lstStyle/>
          <a:p>
            <a:r>
              <a:rPr lang="zh-CN" altLang="en-US" sz="1400" b="1" dirty="0">
                <a:solidFill>
                  <a:srgbClr val="00B0F0"/>
                </a:solidFill>
                <a:latin typeface="+mn-lt"/>
                <a:ea typeface="+mn-ea"/>
                <a:cs typeface="+mn-ea"/>
                <a:sym typeface="+mn-lt"/>
              </a:rPr>
              <a:t>填加标题</a:t>
            </a:r>
            <a:endParaRPr lang="en-US" altLang="zh-CN" sz="1400" b="1" dirty="0">
              <a:solidFill>
                <a:srgbClr val="00B0F0"/>
              </a:solidFill>
              <a:latin typeface="+mn-lt"/>
              <a:ea typeface="+mn-ea"/>
              <a:cs typeface="+mn-ea"/>
              <a:sym typeface="+mn-lt"/>
            </a:endParaRPr>
          </a:p>
          <a:p>
            <a:r>
              <a:rPr lang="zh-CN" altLang="en-US" sz="1200" dirty="0">
                <a:solidFill>
                  <a:schemeClr val="tx1">
                    <a:lumMod val="65000"/>
                    <a:lumOff val="35000"/>
                  </a:schemeClr>
                </a:solidFill>
                <a:latin typeface="+mn-lt"/>
                <a:ea typeface="+mn-ea"/>
                <a:cs typeface="+mn-ea"/>
                <a:sym typeface="+mn-lt"/>
              </a:rPr>
              <a:t>单击此处添加文本单击此处添加文本</a:t>
            </a:r>
            <a:endParaRPr lang="en-US" altLang="zh-CN" sz="1200" dirty="0">
              <a:solidFill>
                <a:schemeClr val="tx1">
                  <a:lumMod val="65000"/>
                  <a:lumOff val="35000"/>
                </a:schemeClr>
              </a:solidFill>
              <a:latin typeface="+mn-lt"/>
              <a:ea typeface="+mn-ea"/>
              <a:cs typeface="+mn-ea"/>
              <a:sym typeface="+mn-lt"/>
            </a:endParaRPr>
          </a:p>
          <a:p>
            <a:r>
              <a:rPr lang="zh-CN" altLang="en-US" sz="1200" dirty="0">
                <a:solidFill>
                  <a:schemeClr val="tx1">
                    <a:lumMod val="65000"/>
                    <a:lumOff val="35000"/>
                  </a:schemeClr>
                </a:solidFill>
                <a:latin typeface="+mn-lt"/>
                <a:ea typeface="+mn-ea"/>
                <a:cs typeface="+mn-ea"/>
                <a:sym typeface="+mn-lt"/>
              </a:rPr>
              <a:t>单击此处添加文本单击此处添加文本</a:t>
            </a:r>
            <a:endParaRPr lang="en-US" altLang="zh-CN" sz="1200" dirty="0">
              <a:solidFill>
                <a:schemeClr val="tx1">
                  <a:lumMod val="65000"/>
                  <a:lumOff val="35000"/>
                </a:schemeClr>
              </a:solidFill>
              <a:latin typeface="+mn-lt"/>
              <a:ea typeface="+mn-ea"/>
              <a:cs typeface="+mn-ea"/>
              <a:sym typeface="+mn-lt"/>
            </a:endParaRPr>
          </a:p>
        </p:txBody>
      </p:sp>
      <p:sp>
        <p:nvSpPr>
          <p:cNvPr id="28" name="TextBox 27"/>
          <p:cNvSpPr txBox="1"/>
          <p:nvPr/>
        </p:nvSpPr>
        <p:spPr>
          <a:xfrm>
            <a:off x="5680625" y="3550826"/>
            <a:ext cx="2779807" cy="677108"/>
          </a:xfrm>
          <a:prstGeom prst="rect">
            <a:avLst/>
          </a:prstGeom>
          <a:noFill/>
        </p:spPr>
        <p:txBody>
          <a:bodyPr wrap="square" rtlCol="0">
            <a:spAutoFit/>
          </a:bodyPr>
          <a:lstStyle/>
          <a:p>
            <a:r>
              <a:rPr lang="zh-CN" altLang="en-US" sz="1400" b="1" dirty="0">
                <a:solidFill>
                  <a:srgbClr val="0070C0"/>
                </a:solidFill>
                <a:latin typeface="+mn-lt"/>
                <a:ea typeface="+mn-ea"/>
                <a:cs typeface="+mn-ea"/>
                <a:sym typeface="+mn-lt"/>
              </a:rPr>
              <a:t>填加标题</a:t>
            </a:r>
            <a:endParaRPr lang="en-US" altLang="zh-CN" sz="1400" b="1" dirty="0">
              <a:solidFill>
                <a:srgbClr val="0070C0"/>
              </a:solidFill>
              <a:latin typeface="+mn-lt"/>
              <a:ea typeface="+mn-ea"/>
              <a:cs typeface="+mn-ea"/>
              <a:sym typeface="+mn-lt"/>
            </a:endParaRPr>
          </a:p>
          <a:p>
            <a:r>
              <a:rPr lang="zh-CN" altLang="en-US" sz="1200" dirty="0">
                <a:solidFill>
                  <a:schemeClr val="tx1">
                    <a:lumMod val="65000"/>
                    <a:lumOff val="35000"/>
                  </a:schemeClr>
                </a:solidFill>
                <a:latin typeface="+mn-lt"/>
                <a:ea typeface="+mn-ea"/>
                <a:cs typeface="+mn-ea"/>
                <a:sym typeface="+mn-lt"/>
              </a:rPr>
              <a:t>单击此处添加文本单击此处添加文本</a:t>
            </a:r>
            <a:endParaRPr lang="en-US" altLang="zh-CN" sz="1200" dirty="0">
              <a:solidFill>
                <a:schemeClr val="tx1">
                  <a:lumMod val="65000"/>
                  <a:lumOff val="35000"/>
                </a:schemeClr>
              </a:solidFill>
              <a:latin typeface="+mn-lt"/>
              <a:ea typeface="+mn-ea"/>
              <a:cs typeface="+mn-ea"/>
              <a:sym typeface="+mn-lt"/>
            </a:endParaRPr>
          </a:p>
          <a:p>
            <a:r>
              <a:rPr lang="zh-CN" altLang="en-US" sz="1200" dirty="0">
                <a:solidFill>
                  <a:schemeClr val="tx1">
                    <a:lumMod val="65000"/>
                    <a:lumOff val="35000"/>
                  </a:schemeClr>
                </a:solidFill>
                <a:latin typeface="+mn-lt"/>
                <a:ea typeface="+mn-ea"/>
                <a:cs typeface="+mn-ea"/>
                <a:sym typeface="+mn-lt"/>
              </a:rPr>
              <a:t>单击此处添加文本单击此处添加文本</a:t>
            </a:r>
            <a:endParaRPr lang="en-US" altLang="zh-CN" sz="1200" dirty="0">
              <a:solidFill>
                <a:schemeClr val="tx1">
                  <a:lumMod val="65000"/>
                  <a:lumOff val="35000"/>
                </a:schemeClr>
              </a:solidFill>
              <a:latin typeface="+mn-lt"/>
              <a:ea typeface="+mn-ea"/>
              <a:cs typeface="+mn-ea"/>
              <a:sym typeface="+mn-lt"/>
            </a:endParaRPr>
          </a:p>
        </p:txBody>
      </p:sp>
      <p:cxnSp>
        <p:nvCxnSpPr>
          <p:cNvPr id="29" name="直接连接符 28"/>
          <p:cNvCxnSpPr/>
          <p:nvPr/>
        </p:nvCxnSpPr>
        <p:spPr>
          <a:xfrm>
            <a:off x="4997236" y="2251277"/>
            <a:ext cx="3319180" cy="0"/>
          </a:xfrm>
          <a:prstGeom prst="line">
            <a:avLst/>
          </a:prstGeom>
          <a:noFill/>
          <a:ln w="9525" cap="flat" cmpd="sng" algn="ctr">
            <a:solidFill>
              <a:schemeClr val="tx1">
                <a:lumMod val="50000"/>
                <a:lumOff val="50000"/>
              </a:schemeClr>
            </a:solidFill>
            <a:prstDash val="dash"/>
          </a:ln>
          <a:effectLst/>
        </p:spPr>
      </p:cxnSp>
      <p:cxnSp>
        <p:nvCxnSpPr>
          <p:cNvPr id="30" name="直接连接符 29"/>
          <p:cNvCxnSpPr/>
          <p:nvPr/>
        </p:nvCxnSpPr>
        <p:spPr>
          <a:xfrm>
            <a:off x="4996625" y="3405963"/>
            <a:ext cx="3319791" cy="0"/>
          </a:xfrm>
          <a:prstGeom prst="line">
            <a:avLst/>
          </a:prstGeom>
          <a:noFill/>
          <a:ln w="9525" cap="flat" cmpd="sng" algn="ctr">
            <a:solidFill>
              <a:schemeClr val="tx1">
                <a:lumMod val="50000"/>
                <a:lumOff val="50000"/>
              </a:schemeClr>
            </a:solidFill>
            <a:prstDash val="dash"/>
          </a:ln>
          <a:effectLst/>
        </p:spPr>
      </p:cxnSp>
      <p:grpSp>
        <p:nvGrpSpPr>
          <p:cNvPr id="31" name="组合 30"/>
          <p:cNvGrpSpPr/>
          <p:nvPr/>
        </p:nvGrpSpPr>
        <p:grpSpPr>
          <a:xfrm>
            <a:off x="4955424" y="1436384"/>
            <a:ext cx="599448" cy="599448"/>
            <a:chOff x="4499992" y="267494"/>
            <a:chExt cx="599448" cy="599448"/>
          </a:xfrm>
        </p:grpSpPr>
        <p:grpSp>
          <p:nvGrpSpPr>
            <p:cNvPr id="32" name="组合 31"/>
            <p:cNvGrpSpPr/>
            <p:nvPr/>
          </p:nvGrpSpPr>
          <p:grpSpPr>
            <a:xfrm>
              <a:off x="4499992" y="267494"/>
              <a:ext cx="599448" cy="599448"/>
              <a:chOff x="4131160" y="713581"/>
              <a:chExt cx="881684" cy="881684"/>
            </a:xfrm>
          </p:grpSpPr>
          <p:sp>
            <p:nvSpPr>
              <p:cNvPr id="34" name="椭圆 33"/>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sp>
            <p:nvSpPr>
              <p:cNvPr id="35" name="椭圆 34"/>
              <p:cNvSpPr/>
              <p:nvPr/>
            </p:nvSpPr>
            <p:spPr>
              <a:xfrm>
                <a:off x="4237176" y="819597"/>
                <a:ext cx="669652" cy="669652"/>
              </a:xfrm>
              <a:prstGeom prst="ellipse">
                <a:avLst/>
              </a:prstGeom>
              <a:solidFill>
                <a:srgbClr val="0070C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grpSp>
        <p:sp>
          <p:nvSpPr>
            <p:cNvPr id="33"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mn-lt"/>
                <a:ea typeface="+mn-ea"/>
                <a:cs typeface="+mn-ea"/>
                <a:sym typeface="+mn-lt"/>
              </a:endParaRPr>
            </a:p>
          </p:txBody>
        </p:sp>
      </p:grpSp>
      <p:grpSp>
        <p:nvGrpSpPr>
          <p:cNvPr id="36" name="组合 35"/>
          <p:cNvGrpSpPr/>
          <p:nvPr/>
        </p:nvGrpSpPr>
        <p:grpSpPr>
          <a:xfrm>
            <a:off x="4970854" y="2492227"/>
            <a:ext cx="599448" cy="599448"/>
            <a:chOff x="5418452" y="307702"/>
            <a:chExt cx="599448" cy="599448"/>
          </a:xfrm>
        </p:grpSpPr>
        <p:grpSp>
          <p:nvGrpSpPr>
            <p:cNvPr id="37" name="组合 36"/>
            <p:cNvGrpSpPr/>
            <p:nvPr/>
          </p:nvGrpSpPr>
          <p:grpSpPr>
            <a:xfrm>
              <a:off x="5418452" y="307702"/>
              <a:ext cx="599448" cy="599448"/>
              <a:chOff x="4131160" y="713581"/>
              <a:chExt cx="881684" cy="881684"/>
            </a:xfrm>
          </p:grpSpPr>
          <p:sp>
            <p:nvSpPr>
              <p:cNvPr id="39" name="椭圆 38"/>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sp>
            <p:nvSpPr>
              <p:cNvPr id="40" name="椭圆 39"/>
              <p:cNvSpPr/>
              <p:nvPr/>
            </p:nvSpPr>
            <p:spPr>
              <a:xfrm>
                <a:off x="4237176" y="819597"/>
                <a:ext cx="669652" cy="669652"/>
              </a:xfrm>
              <a:prstGeom prst="ellipse">
                <a:avLst/>
              </a:prstGeom>
              <a:solidFill>
                <a:srgbClr val="00B0F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grpSp>
        <p:sp>
          <p:nvSpPr>
            <p:cNvPr id="38"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mn-lt"/>
                <a:ea typeface="+mn-ea"/>
                <a:cs typeface="+mn-ea"/>
                <a:sym typeface="+mn-lt"/>
              </a:endParaRPr>
            </a:p>
          </p:txBody>
        </p:sp>
      </p:grpSp>
      <p:grpSp>
        <p:nvGrpSpPr>
          <p:cNvPr id="41" name="组合 40"/>
          <p:cNvGrpSpPr/>
          <p:nvPr/>
        </p:nvGrpSpPr>
        <p:grpSpPr>
          <a:xfrm>
            <a:off x="4988609" y="3529882"/>
            <a:ext cx="599448" cy="599448"/>
            <a:chOff x="6516216" y="334289"/>
            <a:chExt cx="599448" cy="599448"/>
          </a:xfrm>
        </p:grpSpPr>
        <p:grpSp>
          <p:nvGrpSpPr>
            <p:cNvPr id="42" name="组合 41"/>
            <p:cNvGrpSpPr/>
            <p:nvPr/>
          </p:nvGrpSpPr>
          <p:grpSpPr>
            <a:xfrm>
              <a:off x="6516216" y="334289"/>
              <a:ext cx="599448" cy="599448"/>
              <a:chOff x="4131160" y="713581"/>
              <a:chExt cx="881684" cy="881684"/>
            </a:xfrm>
          </p:grpSpPr>
          <p:sp>
            <p:nvSpPr>
              <p:cNvPr id="44" name="椭圆 43"/>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sp>
            <p:nvSpPr>
              <p:cNvPr id="45" name="椭圆 44"/>
              <p:cNvSpPr/>
              <p:nvPr/>
            </p:nvSpPr>
            <p:spPr>
              <a:xfrm>
                <a:off x="4237176" y="819597"/>
                <a:ext cx="669652" cy="669652"/>
              </a:xfrm>
              <a:prstGeom prst="ellipse">
                <a:avLst/>
              </a:prstGeom>
              <a:solidFill>
                <a:srgbClr val="0070C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cs typeface="+mn-ea"/>
                  <a:sym typeface="+mn-lt"/>
                </a:endParaRPr>
              </a:p>
            </p:txBody>
          </p:sp>
        </p:grpSp>
        <p:sp>
          <p:nvSpPr>
            <p:cNvPr id="43"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latin typeface="+mn-lt"/>
                <a:ea typeface="+mn-ea"/>
                <a:cs typeface="+mn-ea"/>
                <a:sym typeface="+mn-lt"/>
              </a:endParaRPr>
            </a:p>
          </p:txBody>
        </p:sp>
      </p:grpSp>
      <p:grpSp>
        <p:nvGrpSpPr>
          <p:cNvPr id="50" name="组合 49"/>
          <p:cNvGrpSpPr/>
          <p:nvPr/>
        </p:nvGrpSpPr>
        <p:grpSpPr>
          <a:xfrm>
            <a:off x="152228" y="196219"/>
            <a:ext cx="1765509" cy="551352"/>
            <a:chOff x="520640" y="251298"/>
            <a:chExt cx="1766054" cy="551522"/>
          </a:xfrm>
        </p:grpSpPr>
        <p:sp>
          <p:nvSpPr>
            <p:cNvPr id="51" name="矩形 3"/>
            <p:cNvSpPr>
              <a:spLocks noChangeArrowheads="1"/>
            </p:cNvSpPr>
            <p:nvPr/>
          </p:nvSpPr>
          <p:spPr bwMode="auto">
            <a:xfrm>
              <a:off x="641708" y="251298"/>
              <a:ext cx="1523927"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工作进度比例</a:t>
              </a:r>
            </a:p>
          </p:txBody>
        </p:sp>
        <p:grpSp>
          <p:nvGrpSpPr>
            <p:cNvPr id="52" name="组合 51"/>
            <p:cNvGrpSpPr/>
            <p:nvPr/>
          </p:nvGrpSpPr>
          <p:grpSpPr>
            <a:xfrm>
              <a:off x="520640" y="515443"/>
              <a:ext cx="1766054" cy="287377"/>
              <a:chOff x="562081" y="425886"/>
              <a:chExt cx="1766054" cy="287377"/>
            </a:xfrm>
          </p:grpSpPr>
          <p:sp>
            <p:nvSpPr>
              <p:cNvPr id="53"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Proportion of work progress</a:t>
                </a:r>
                <a:endParaRPr lang="zh-CN" altLang="en-US" sz="800" kern="0" dirty="0">
                  <a:solidFill>
                    <a:srgbClr val="FFFFFF">
                      <a:lumMod val="50000"/>
                    </a:srgbClr>
                  </a:solidFill>
                  <a:latin typeface="+mn-lt"/>
                  <a:ea typeface="+mn-ea"/>
                  <a:cs typeface="+mn-ea"/>
                  <a:sym typeface="+mn-lt"/>
                </a:endParaRPr>
              </a:p>
            </p:txBody>
          </p:sp>
          <p:grpSp>
            <p:nvGrpSpPr>
              <p:cNvPr id="54" name="组合 53"/>
              <p:cNvGrpSpPr/>
              <p:nvPr/>
            </p:nvGrpSpPr>
            <p:grpSpPr>
              <a:xfrm>
                <a:off x="931046" y="667544"/>
                <a:ext cx="1028125" cy="45719"/>
                <a:chOff x="688893" y="2574256"/>
                <a:chExt cx="7739508" cy="81111"/>
              </a:xfrm>
            </p:grpSpPr>
            <p:sp>
              <p:nvSpPr>
                <p:cNvPr id="55"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6"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7"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8"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9"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325516715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Freeform 5"/>
          <p:cNvSpPr>
            <a:spLocks/>
          </p:cNvSpPr>
          <p:nvPr/>
        </p:nvSpPr>
        <p:spPr bwMode="auto">
          <a:xfrm>
            <a:off x="4442578" y="3461276"/>
            <a:ext cx="1641123" cy="144374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FFFFFF">
                  <a:alpha val="15000"/>
                </a:srgbClr>
              </a:gs>
              <a:gs pos="100000">
                <a:srgbClr val="B8BBBC">
                  <a:alpha val="15000"/>
                </a:srgbClr>
              </a:gs>
            </a:gsLst>
            <a:lin ang="2700000" scaled="0"/>
          </a:gradFill>
          <a:ln w="22225" cap="flat" cmpd="sng" algn="ctr">
            <a:solidFill>
              <a:sysClr val="window" lastClr="FFFFFF">
                <a:lumMod val="65000"/>
              </a:sysClr>
            </a:solidFill>
            <a:prstDash val="solid"/>
            <a:miter lim="800000"/>
          </a:ln>
          <a:effectLst/>
        </p:spPr>
        <p:txBody>
          <a:bodyPr lIns="68568" tIns="34284" rIns="68568" bIns="34284"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315" name="Freeform 5"/>
          <p:cNvSpPr>
            <a:spLocks/>
          </p:cNvSpPr>
          <p:nvPr/>
        </p:nvSpPr>
        <p:spPr bwMode="auto">
          <a:xfrm>
            <a:off x="3348242" y="1305734"/>
            <a:ext cx="1242747" cy="109358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FFFFFF">
                  <a:alpha val="15000"/>
                </a:srgbClr>
              </a:gs>
              <a:gs pos="100000">
                <a:srgbClr val="B8BBBC">
                  <a:alpha val="15000"/>
                </a:srgbClr>
              </a:gs>
            </a:gsLst>
            <a:lin ang="2700000" scaled="0"/>
          </a:gradFill>
          <a:ln w="22225" cap="flat" cmpd="sng" algn="ctr">
            <a:solidFill>
              <a:sysClr val="window" lastClr="FFFFFF">
                <a:lumMod val="65000"/>
              </a:sysClr>
            </a:solidFill>
            <a:prstDash val="solid"/>
            <a:miter lim="800000"/>
          </a:ln>
          <a:effectLst/>
        </p:spPr>
        <p:txBody>
          <a:bodyPr lIns="68568" tIns="34284" rIns="68568" bIns="34284"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nvGrpSpPr>
          <p:cNvPr id="316" name="组合 1"/>
          <p:cNvGrpSpPr>
            <a:grpSpLocks/>
          </p:cNvGrpSpPr>
          <p:nvPr/>
        </p:nvGrpSpPr>
        <p:grpSpPr bwMode="auto">
          <a:xfrm>
            <a:off x="5724995" y="1065162"/>
            <a:ext cx="1622603" cy="1428750"/>
            <a:chOff x="7562320" y="897326"/>
            <a:chExt cx="2164994" cy="1905223"/>
          </a:xfrm>
        </p:grpSpPr>
        <p:sp>
          <p:nvSpPr>
            <p:cNvPr id="317" name="Freeform 5"/>
            <p:cNvSpPr>
              <a:spLocks/>
            </p:cNvSpPr>
            <p:nvPr/>
          </p:nvSpPr>
          <p:spPr bwMode="auto">
            <a:xfrm>
              <a:off x="7562320" y="897326"/>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defTabSz="914126" fontAlgn="auto">
                <a:spcBef>
                  <a:spcPts val="0"/>
                </a:spcBef>
                <a:spcAft>
                  <a:spcPts val="0"/>
                </a:spcAft>
                <a:defRPr/>
              </a:pPr>
              <a:endParaRPr lang="zh-CN" altLang="en-US" sz="1799" kern="0">
                <a:solidFill>
                  <a:prstClr val="white"/>
                </a:solidFill>
                <a:latin typeface="+mn-lt"/>
                <a:ea typeface="+mn-ea"/>
                <a:cs typeface="+mn-ea"/>
                <a:sym typeface="+mn-lt"/>
              </a:endParaRPr>
            </a:p>
          </p:txBody>
        </p:sp>
        <p:sp>
          <p:nvSpPr>
            <p:cNvPr id="318" name="Freeform 5"/>
            <p:cNvSpPr>
              <a:spLocks/>
            </p:cNvSpPr>
            <p:nvPr/>
          </p:nvSpPr>
          <p:spPr bwMode="auto">
            <a:xfrm>
              <a:off x="7708469" y="1025939"/>
              <a:ext cx="1872695" cy="164799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0B0F0"/>
            </a:solidFill>
            <a:ln w="28575" cap="flat" cmpd="sng" algn="ctr">
              <a:noFill/>
              <a:prstDash val="solid"/>
              <a:miter lim="800000"/>
            </a:ln>
            <a:effectLst>
              <a:outerShdw blurRad="279400" dist="76200" dir="2700000" sx="101000" sy="101000" algn="tl" rotWithShape="0">
                <a:prstClr val="black">
                  <a:alpha val="28000"/>
                </a:prstClr>
              </a:outerShdw>
            </a:effectLst>
          </p:spPr>
          <p:txBody>
            <a:bodyPr anchor="ctr"/>
            <a:lstStyle/>
            <a:p>
              <a:pPr algn="ctr" defTabSz="914126" fontAlgn="auto">
                <a:spcBef>
                  <a:spcPts val="0"/>
                </a:spcBef>
                <a:spcAft>
                  <a:spcPts val="0"/>
                </a:spcAft>
                <a:defRPr/>
              </a:pPr>
              <a:endParaRPr lang="zh-CN" altLang="en-US" sz="1799" kern="0">
                <a:ln>
                  <a:solidFill>
                    <a:srgbClr val="7BB453"/>
                  </a:solidFill>
                </a:ln>
                <a:solidFill>
                  <a:sysClr val="window" lastClr="FFFFFF"/>
                </a:solidFill>
                <a:latin typeface="+mn-lt"/>
                <a:ea typeface="+mn-ea"/>
                <a:cs typeface="+mn-ea"/>
                <a:sym typeface="+mn-lt"/>
              </a:endParaRPr>
            </a:p>
          </p:txBody>
        </p:sp>
        <p:grpSp>
          <p:nvGrpSpPr>
            <p:cNvPr id="319" name="组合 72"/>
            <p:cNvGrpSpPr>
              <a:grpSpLocks/>
            </p:cNvGrpSpPr>
            <p:nvPr/>
          </p:nvGrpSpPr>
          <p:grpSpPr bwMode="auto">
            <a:xfrm>
              <a:off x="8227424" y="1384273"/>
              <a:ext cx="1328649" cy="1223201"/>
              <a:chOff x="5722963" y="2742165"/>
              <a:chExt cx="500063" cy="460375"/>
            </a:xfrm>
          </p:grpSpPr>
          <p:sp>
            <p:nvSpPr>
              <p:cNvPr id="320" name="Freeform 55"/>
              <p:cNvSpPr>
                <a:spLocks/>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321" name="Freeform 56"/>
              <p:cNvSpPr>
                <a:spLocks noEditPoints="1"/>
              </p:cNvSpPr>
              <p:nvPr/>
            </p:nvSpPr>
            <p:spPr bwMode="auto">
              <a:xfrm>
                <a:off x="5722963" y="2742165"/>
                <a:ext cx="115888" cy="290513"/>
              </a:xfrm>
              <a:custGeom>
                <a:avLst/>
                <a:gdLst>
                  <a:gd name="T0" fmla="*/ 63551 w 31"/>
                  <a:gd name="T1" fmla="*/ 0 h 77"/>
                  <a:gd name="T2" fmla="*/ 104673 w 31"/>
                  <a:gd name="T3" fmla="*/ 18864 h 77"/>
                  <a:gd name="T4" fmla="*/ 115888 w 31"/>
                  <a:gd name="T5" fmla="*/ 67912 h 77"/>
                  <a:gd name="T6" fmla="*/ 115888 w 31"/>
                  <a:gd name="T7" fmla="*/ 237692 h 77"/>
                  <a:gd name="T8" fmla="*/ 100935 w 31"/>
                  <a:gd name="T9" fmla="*/ 279194 h 77"/>
                  <a:gd name="T10" fmla="*/ 59813 w 31"/>
                  <a:gd name="T11" fmla="*/ 290513 h 77"/>
                  <a:gd name="T12" fmla="*/ 7477 w 31"/>
                  <a:gd name="T13" fmla="*/ 271649 h 77"/>
                  <a:gd name="T14" fmla="*/ 0 w 31"/>
                  <a:gd name="T15" fmla="*/ 215055 h 77"/>
                  <a:gd name="T16" fmla="*/ 0 w 31"/>
                  <a:gd name="T17" fmla="*/ 79231 h 77"/>
                  <a:gd name="T18" fmla="*/ 11215 w 31"/>
                  <a:gd name="T19" fmla="*/ 22637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322" name="Freeform 57"/>
              <p:cNvSpPr>
                <a:spLocks/>
              </p:cNvSpPr>
              <p:nvPr/>
            </p:nvSpPr>
            <p:spPr bwMode="auto">
              <a:xfrm>
                <a:off x="5876951" y="2745340"/>
                <a:ext cx="68263" cy="287338"/>
              </a:xfrm>
              <a:custGeom>
                <a:avLst/>
                <a:gdLst>
                  <a:gd name="T0" fmla="*/ 0 w 18"/>
                  <a:gd name="T1" fmla="*/ 41588 h 76"/>
                  <a:gd name="T2" fmla="*/ 41716 w 18"/>
                  <a:gd name="T3" fmla="*/ 0 h 76"/>
                  <a:gd name="T4" fmla="*/ 68263 w 18"/>
                  <a:gd name="T5" fmla="*/ 0 h 76"/>
                  <a:gd name="T6" fmla="*/ 68263 w 18"/>
                  <a:gd name="T7" fmla="*/ 287338 h 76"/>
                  <a:gd name="T8" fmla="*/ 30339 w 18"/>
                  <a:gd name="T9" fmla="*/ 287338 h 76"/>
                  <a:gd name="T10" fmla="*/ 30339 w 18"/>
                  <a:gd name="T11" fmla="*/ 71835 h 76"/>
                  <a:gd name="T12" fmla="*/ 0 w 18"/>
                  <a:gd name="T13" fmla="*/ 71835 h 76"/>
                  <a:gd name="T14" fmla="*/ 0 w 18"/>
                  <a:gd name="T15" fmla="*/ 41588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grpSp>
        <p:nvGrpSpPr>
          <p:cNvPr id="323" name="组合 2"/>
          <p:cNvGrpSpPr>
            <a:grpSpLocks/>
          </p:cNvGrpSpPr>
          <p:nvPr/>
        </p:nvGrpSpPr>
        <p:grpSpPr bwMode="auto">
          <a:xfrm>
            <a:off x="4405960" y="1853356"/>
            <a:ext cx="1622603" cy="1428750"/>
            <a:chOff x="5803300" y="1948400"/>
            <a:chExt cx="2164994" cy="1905223"/>
          </a:xfrm>
        </p:grpSpPr>
        <p:sp>
          <p:nvSpPr>
            <p:cNvPr id="324" name="Freeform 5"/>
            <p:cNvSpPr>
              <a:spLocks/>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defTabSz="914126" fontAlgn="auto">
                <a:spcBef>
                  <a:spcPts val="0"/>
                </a:spcBef>
                <a:spcAft>
                  <a:spcPts val="0"/>
                </a:spcAft>
                <a:defRPr/>
              </a:pPr>
              <a:endParaRPr lang="zh-CN" altLang="en-US" sz="1799" kern="0">
                <a:solidFill>
                  <a:prstClr val="white"/>
                </a:solidFill>
                <a:latin typeface="+mn-lt"/>
                <a:ea typeface="+mn-ea"/>
                <a:cs typeface="+mn-ea"/>
                <a:sym typeface="+mn-lt"/>
              </a:endParaRPr>
            </a:p>
          </p:txBody>
        </p:sp>
        <p:sp>
          <p:nvSpPr>
            <p:cNvPr id="325" name="Freeform 5"/>
            <p:cNvSpPr>
              <a:spLocks/>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070C0"/>
            </a:solidFill>
            <a:ln w="28575" cap="flat">
              <a:noFill/>
              <a:prstDash val="solid"/>
              <a:miter lim="800000"/>
              <a:headEnd/>
              <a:tailEnd/>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nvGrpSpPr>
            <p:cNvPr id="326" name="组合 73"/>
            <p:cNvGrpSpPr>
              <a:grpSpLocks/>
            </p:cNvGrpSpPr>
            <p:nvPr/>
          </p:nvGrpSpPr>
          <p:grpSpPr bwMode="auto">
            <a:xfrm>
              <a:off x="6481655" y="2517630"/>
              <a:ext cx="1339125" cy="1206045"/>
              <a:chOff x="952501" y="6013451"/>
              <a:chExt cx="511175" cy="460375"/>
            </a:xfrm>
          </p:grpSpPr>
          <p:sp>
            <p:nvSpPr>
              <p:cNvPr id="327" name="Freeform 58"/>
              <p:cNvSpPr>
                <a:spLocks/>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328"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329" name="Freeform 60"/>
              <p:cNvSpPr>
                <a:spLocks/>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grpSp>
        <p:nvGrpSpPr>
          <p:cNvPr id="330" name="组合 3"/>
          <p:cNvGrpSpPr>
            <a:grpSpLocks/>
          </p:cNvGrpSpPr>
          <p:nvPr/>
        </p:nvGrpSpPr>
        <p:grpSpPr bwMode="auto">
          <a:xfrm>
            <a:off x="3086926" y="2641550"/>
            <a:ext cx="1622603" cy="1429941"/>
            <a:chOff x="4044280" y="2999474"/>
            <a:chExt cx="2164994" cy="1905223"/>
          </a:xfrm>
        </p:grpSpPr>
        <p:sp>
          <p:nvSpPr>
            <p:cNvPr id="331" name="Freeform 5"/>
            <p:cNvSpPr>
              <a:spLocks/>
            </p:cNvSpPr>
            <p:nvPr/>
          </p:nvSpPr>
          <p:spPr bwMode="auto">
            <a:xfrm>
              <a:off x="4044280" y="2999474"/>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defTabSz="914126" fontAlgn="auto">
                <a:spcBef>
                  <a:spcPts val="0"/>
                </a:spcBef>
                <a:spcAft>
                  <a:spcPts val="0"/>
                </a:spcAft>
                <a:defRPr/>
              </a:pPr>
              <a:endParaRPr lang="zh-CN" altLang="en-US" sz="1799" kern="0">
                <a:solidFill>
                  <a:prstClr val="white"/>
                </a:solidFill>
                <a:latin typeface="+mn-lt"/>
                <a:ea typeface="+mn-ea"/>
                <a:cs typeface="+mn-ea"/>
                <a:sym typeface="+mn-lt"/>
              </a:endParaRPr>
            </a:p>
          </p:txBody>
        </p:sp>
        <p:sp>
          <p:nvSpPr>
            <p:cNvPr id="332" name="Freeform 5"/>
            <p:cNvSpPr>
              <a:spLocks/>
            </p:cNvSpPr>
            <p:nvPr/>
          </p:nvSpPr>
          <p:spPr bwMode="auto">
            <a:xfrm>
              <a:off x="4200183" y="3161348"/>
              <a:ext cx="1833385" cy="161340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0B0F0"/>
            </a:solidFill>
            <a:ln w="28575" cap="flat">
              <a:noFill/>
              <a:prstDash val="solid"/>
              <a:miter lim="800000"/>
              <a:headEnd/>
              <a:tailEnd/>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nvGrpSpPr>
            <p:cNvPr id="333" name="组合 74"/>
            <p:cNvGrpSpPr>
              <a:grpSpLocks/>
            </p:cNvGrpSpPr>
            <p:nvPr/>
          </p:nvGrpSpPr>
          <p:grpSpPr bwMode="auto">
            <a:xfrm>
              <a:off x="4742518" y="3572999"/>
              <a:ext cx="1329665" cy="1197525"/>
              <a:chOff x="5405438" y="6815138"/>
              <a:chExt cx="511175" cy="460375"/>
            </a:xfrm>
          </p:grpSpPr>
          <p:sp>
            <p:nvSpPr>
              <p:cNvPr id="334" name="Freeform 61"/>
              <p:cNvSpPr>
                <a:spLocks/>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335"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336" name="Freeform 63"/>
              <p:cNvSpPr>
                <a:spLocks/>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grpSp>
        <p:nvGrpSpPr>
          <p:cNvPr id="337" name="组合 4"/>
          <p:cNvGrpSpPr>
            <a:grpSpLocks/>
          </p:cNvGrpSpPr>
          <p:nvPr/>
        </p:nvGrpSpPr>
        <p:grpSpPr bwMode="auto">
          <a:xfrm>
            <a:off x="1767892" y="3430934"/>
            <a:ext cx="1622603" cy="1428750"/>
            <a:chOff x="2285260" y="4050548"/>
            <a:chExt cx="2164994" cy="1905223"/>
          </a:xfrm>
        </p:grpSpPr>
        <p:sp>
          <p:nvSpPr>
            <p:cNvPr id="338" name="Freeform 5"/>
            <p:cNvSpPr>
              <a:spLocks/>
            </p:cNvSpPr>
            <p:nvPr/>
          </p:nvSpPr>
          <p:spPr bwMode="auto">
            <a:xfrm>
              <a:off x="2285260" y="4050548"/>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defTabSz="914126" fontAlgn="auto">
                <a:spcBef>
                  <a:spcPts val="0"/>
                </a:spcBef>
                <a:spcAft>
                  <a:spcPts val="0"/>
                </a:spcAft>
                <a:defRPr/>
              </a:pPr>
              <a:endParaRPr lang="zh-CN" altLang="en-US" sz="1799" kern="0">
                <a:solidFill>
                  <a:prstClr val="white"/>
                </a:solidFill>
                <a:latin typeface="+mn-lt"/>
                <a:ea typeface="+mn-ea"/>
                <a:cs typeface="+mn-ea"/>
                <a:sym typeface="+mn-lt"/>
              </a:endParaRPr>
            </a:p>
          </p:txBody>
        </p:sp>
        <p:sp>
          <p:nvSpPr>
            <p:cNvPr id="339" name="Freeform 5"/>
            <p:cNvSpPr>
              <a:spLocks/>
            </p:cNvSpPr>
            <p:nvPr/>
          </p:nvSpPr>
          <p:spPr bwMode="auto">
            <a:xfrm>
              <a:off x="2446237" y="4201094"/>
              <a:ext cx="1830374" cy="161075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070C0"/>
            </a:solidFill>
            <a:ln w="28575" cap="flat" cmpd="sng" algn="ctr">
              <a:noFill/>
              <a:prstDash val="solid"/>
              <a:miter lim="800000"/>
            </a:ln>
            <a:effectLst>
              <a:outerShdw blurRad="279400" dist="76200" dir="2700000" sx="101000" sy="101000" algn="tl" rotWithShape="0">
                <a:prstClr val="black">
                  <a:alpha val="28000"/>
                </a:prstClr>
              </a:outerShdw>
            </a:effectLst>
          </p:spPr>
          <p:txBody>
            <a:bodyPr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nvGrpSpPr>
            <p:cNvPr id="340" name="组合 75"/>
            <p:cNvGrpSpPr>
              <a:grpSpLocks/>
            </p:cNvGrpSpPr>
            <p:nvPr/>
          </p:nvGrpSpPr>
          <p:grpSpPr bwMode="auto">
            <a:xfrm>
              <a:off x="2970142" y="4598630"/>
              <a:ext cx="1348095" cy="1199681"/>
              <a:chOff x="688976" y="7240588"/>
              <a:chExt cx="519113" cy="461963"/>
            </a:xfrm>
          </p:grpSpPr>
          <p:sp>
            <p:nvSpPr>
              <p:cNvPr id="341" name="Freeform 64"/>
              <p:cNvSpPr>
                <a:spLocks/>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342"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343"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sp>
        <p:nvSpPr>
          <p:cNvPr id="344" name="Freeform 5"/>
          <p:cNvSpPr>
            <a:spLocks/>
          </p:cNvSpPr>
          <p:nvPr/>
        </p:nvSpPr>
        <p:spPr bwMode="auto">
          <a:xfrm>
            <a:off x="3325019" y="4192934"/>
            <a:ext cx="973799" cy="85606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FFFFFF">
                  <a:alpha val="15000"/>
                </a:srgbClr>
              </a:gs>
              <a:gs pos="100000">
                <a:srgbClr val="B8BBBC">
                  <a:alpha val="15000"/>
                </a:srgbClr>
              </a:gs>
            </a:gsLst>
            <a:lin ang="2700000" scaled="0"/>
          </a:gradFill>
          <a:ln w="22225" cap="flat" cmpd="sng" algn="ctr">
            <a:solidFill>
              <a:sysClr val="window" lastClr="FFFFFF">
                <a:lumMod val="65000"/>
              </a:sysClr>
            </a:solidFill>
            <a:prstDash val="solid"/>
            <a:miter lim="800000"/>
          </a:ln>
          <a:effectLst/>
        </p:spPr>
        <p:txBody>
          <a:bodyPr lIns="68568" tIns="34284" rIns="68568" bIns="34284"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345" name="Freeform 5"/>
          <p:cNvSpPr>
            <a:spLocks/>
          </p:cNvSpPr>
          <p:nvPr/>
        </p:nvSpPr>
        <p:spPr bwMode="auto">
          <a:xfrm>
            <a:off x="4984526" y="1016346"/>
            <a:ext cx="823802" cy="72509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FFFFFF">
                  <a:alpha val="15000"/>
                </a:srgbClr>
              </a:gs>
              <a:gs pos="100000">
                <a:srgbClr val="B8BBBC">
                  <a:alpha val="15000"/>
                </a:srgbClr>
              </a:gs>
            </a:gsLst>
            <a:lin ang="2700000" scaled="0"/>
          </a:gradFill>
          <a:ln w="22225" cap="flat" cmpd="sng" algn="ctr">
            <a:solidFill>
              <a:sysClr val="window" lastClr="FFFFFF">
                <a:lumMod val="65000"/>
              </a:sysClr>
            </a:solidFill>
            <a:prstDash val="solid"/>
            <a:miter lim="800000"/>
          </a:ln>
          <a:effectLst/>
        </p:spPr>
        <p:txBody>
          <a:bodyPr lIns="68568" tIns="34284" rIns="68568" bIns="34284"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80" name="Freeform 23"/>
          <p:cNvSpPr>
            <a:spLocks/>
          </p:cNvSpPr>
          <p:nvPr/>
        </p:nvSpPr>
        <p:spPr bwMode="auto">
          <a:xfrm flipV="1">
            <a:off x="6666653" y="2183159"/>
            <a:ext cx="1946409" cy="471487"/>
          </a:xfrm>
          <a:custGeom>
            <a:avLst/>
            <a:gdLst>
              <a:gd name="T0" fmla="*/ 280 w 1249"/>
              <a:gd name="T1" fmla="*/ 0 h 303"/>
              <a:gd name="T2" fmla="*/ 54 w 1249"/>
              <a:gd name="T3" fmla="*/ 229 h 303"/>
              <a:gd name="T4" fmla="*/ 38 w 1249"/>
              <a:gd name="T5" fmla="*/ 226 h 303"/>
              <a:gd name="T6" fmla="*/ 0 w 1249"/>
              <a:gd name="T7" fmla="*/ 264 h 303"/>
              <a:gd name="T8" fmla="*/ 38 w 1249"/>
              <a:gd name="T9" fmla="*/ 303 h 303"/>
              <a:gd name="T10" fmla="*/ 77 w 1249"/>
              <a:gd name="T11" fmla="*/ 264 h 303"/>
              <a:gd name="T12" fmla="*/ 64 w 1249"/>
              <a:gd name="T13" fmla="*/ 236 h 303"/>
              <a:gd name="T14" fmla="*/ 287 w 1249"/>
              <a:gd name="T15" fmla="*/ 12 h 303"/>
              <a:gd name="T16" fmla="*/ 1249 w 1249"/>
              <a:gd name="T17" fmla="*/ 12 h 303"/>
              <a:gd name="T18" fmla="*/ 1249 w 1249"/>
              <a:gd name="T19" fmla="*/ 0 h 303"/>
              <a:gd name="T20" fmla="*/ 280 w 1249"/>
              <a:gd name="T2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0"/>
                </a:moveTo>
                <a:cubicBezTo>
                  <a:pt x="54" y="229"/>
                  <a:pt x="54" y="229"/>
                  <a:pt x="54" y="229"/>
                </a:cubicBezTo>
                <a:cubicBezTo>
                  <a:pt x="49" y="227"/>
                  <a:pt x="44" y="226"/>
                  <a:pt x="38" y="226"/>
                </a:cubicBezTo>
                <a:cubicBezTo>
                  <a:pt x="17" y="226"/>
                  <a:pt x="0" y="243"/>
                  <a:pt x="0" y="264"/>
                </a:cubicBezTo>
                <a:cubicBezTo>
                  <a:pt x="0" y="286"/>
                  <a:pt x="17" y="303"/>
                  <a:pt x="38" y="303"/>
                </a:cubicBezTo>
                <a:cubicBezTo>
                  <a:pt x="59" y="303"/>
                  <a:pt x="77" y="286"/>
                  <a:pt x="77" y="264"/>
                </a:cubicBezTo>
                <a:cubicBezTo>
                  <a:pt x="77" y="253"/>
                  <a:pt x="72" y="243"/>
                  <a:pt x="64" y="236"/>
                </a:cubicBezTo>
                <a:cubicBezTo>
                  <a:pt x="287" y="12"/>
                  <a:pt x="287" y="12"/>
                  <a:pt x="287" y="12"/>
                </a:cubicBezTo>
                <a:cubicBezTo>
                  <a:pt x="1249" y="12"/>
                  <a:pt x="1249" y="12"/>
                  <a:pt x="1249" y="12"/>
                </a:cubicBezTo>
                <a:cubicBezTo>
                  <a:pt x="1249" y="0"/>
                  <a:pt x="1249" y="0"/>
                  <a:pt x="1249" y="0"/>
                </a:cubicBezTo>
                <a:lnTo>
                  <a:pt x="280" y="0"/>
                </a:lnTo>
                <a:close/>
              </a:path>
            </a:pathLst>
          </a:custGeom>
          <a:solidFill>
            <a:sysClr val="window" lastClr="FFFFFF">
              <a:lumMod val="50000"/>
            </a:sysClr>
          </a:solidFill>
          <a:ln>
            <a:noFill/>
          </a:ln>
        </p:spPr>
        <p:txBody>
          <a:bodyPr lIns="68568" tIns="34284" rIns="68568" bIns="34284"/>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81" name="TextBox 80"/>
          <p:cNvSpPr txBox="1"/>
          <p:nvPr/>
        </p:nvSpPr>
        <p:spPr>
          <a:xfrm>
            <a:off x="7307460" y="2663478"/>
            <a:ext cx="1420585" cy="441901"/>
          </a:xfrm>
          <a:prstGeom prst="rect">
            <a:avLst/>
          </a:prstGeom>
          <a:noFill/>
        </p:spPr>
        <p:txBody>
          <a:bodyPr wrap="square" lIns="71980" tIns="35990" rIns="71980" bIns="35990" rtlCol="0">
            <a:spAutoFit/>
          </a:bodyPr>
          <a:lstStyle/>
          <a:p>
            <a:pPr algn="ctr" defTabSz="914126" fontAlgn="auto">
              <a:spcBef>
                <a:spcPts val="0"/>
              </a:spcBef>
              <a:spcAft>
                <a:spcPts val="0"/>
              </a:spcAft>
              <a:defRPr/>
            </a:pPr>
            <a:r>
              <a:rPr lang="zh-CN" altLang="en-US" sz="800" kern="0" dirty="0">
                <a:solidFill>
                  <a:schemeClr val="tx1">
                    <a:lumMod val="65000"/>
                    <a:lumOff val="35000"/>
                  </a:schemeClr>
                </a:solidFill>
                <a:latin typeface="+mn-lt"/>
                <a:ea typeface="+mn-ea"/>
                <a:cs typeface="+mn-ea"/>
                <a:sym typeface="+mn-lt"/>
              </a:rPr>
              <a:t>这里输入文字这里输入文字这里输入文字这里输入文字这里输入文字</a:t>
            </a:r>
          </a:p>
        </p:txBody>
      </p:sp>
      <p:sp>
        <p:nvSpPr>
          <p:cNvPr id="82" name="TextBox 53"/>
          <p:cNvSpPr txBox="1">
            <a:spLocks noChangeArrowheads="1"/>
          </p:cNvSpPr>
          <p:nvPr/>
        </p:nvSpPr>
        <p:spPr bwMode="auto">
          <a:xfrm>
            <a:off x="7163142" y="2303548"/>
            <a:ext cx="1728005" cy="33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10" rIns="91419" bIns="4571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01">
              <a:defRPr/>
            </a:pPr>
            <a:r>
              <a:rPr lang="zh-CN" altLang="en-US" sz="1600" b="1" kern="0" dirty="0">
                <a:solidFill>
                  <a:srgbClr val="5A5959"/>
                </a:solidFill>
                <a:cs typeface="+mn-ea"/>
                <a:sym typeface="+mn-lt"/>
              </a:rPr>
              <a:t>单击添加标题</a:t>
            </a:r>
            <a:endParaRPr lang="zh-CN" altLang="en-US" sz="1600" kern="0" dirty="0">
              <a:solidFill>
                <a:srgbClr val="5A5959"/>
              </a:solidFill>
              <a:cs typeface="+mn-ea"/>
              <a:sym typeface="+mn-lt"/>
            </a:endParaRPr>
          </a:p>
        </p:txBody>
      </p:sp>
      <p:sp>
        <p:nvSpPr>
          <p:cNvPr id="83" name="Freeform 23"/>
          <p:cNvSpPr>
            <a:spLocks/>
          </p:cNvSpPr>
          <p:nvPr/>
        </p:nvSpPr>
        <p:spPr bwMode="auto">
          <a:xfrm flipV="1">
            <a:off x="5523806" y="2920157"/>
            <a:ext cx="1946409" cy="471487"/>
          </a:xfrm>
          <a:custGeom>
            <a:avLst/>
            <a:gdLst>
              <a:gd name="T0" fmla="*/ 280 w 1249"/>
              <a:gd name="T1" fmla="*/ 0 h 303"/>
              <a:gd name="T2" fmla="*/ 54 w 1249"/>
              <a:gd name="T3" fmla="*/ 229 h 303"/>
              <a:gd name="T4" fmla="*/ 38 w 1249"/>
              <a:gd name="T5" fmla="*/ 226 h 303"/>
              <a:gd name="T6" fmla="*/ 0 w 1249"/>
              <a:gd name="T7" fmla="*/ 264 h 303"/>
              <a:gd name="T8" fmla="*/ 38 w 1249"/>
              <a:gd name="T9" fmla="*/ 303 h 303"/>
              <a:gd name="T10" fmla="*/ 77 w 1249"/>
              <a:gd name="T11" fmla="*/ 264 h 303"/>
              <a:gd name="T12" fmla="*/ 64 w 1249"/>
              <a:gd name="T13" fmla="*/ 236 h 303"/>
              <a:gd name="T14" fmla="*/ 287 w 1249"/>
              <a:gd name="T15" fmla="*/ 12 h 303"/>
              <a:gd name="T16" fmla="*/ 1249 w 1249"/>
              <a:gd name="T17" fmla="*/ 12 h 303"/>
              <a:gd name="T18" fmla="*/ 1249 w 1249"/>
              <a:gd name="T19" fmla="*/ 0 h 303"/>
              <a:gd name="T20" fmla="*/ 280 w 1249"/>
              <a:gd name="T2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0"/>
                </a:moveTo>
                <a:cubicBezTo>
                  <a:pt x="54" y="229"/>
                  <a:pt x="54" y="229"/>
                  <a:pt x="54" y="229"/>
                </a:cubicBezTo>
                <a:cubicBezTo>
                  <a:pt x="49" y="227"/>
                  <a:pt x="44" y="226"/>
                  <a:pt x="38" y="226"/>
                </a:cubicBezTo>
                <a:cubicBezTo>
                  <a:pt x="17" y="226"/>
                  <a:pt x="0" y="243"/>
                  <a:pt x="0" y="264"/>
                </a:cubicBezTo>
                <a:cubicBezTo>
                  <a:pt x="0" y="286"/>
                  <a:pt x="17" y="303"/>
                  <a:pt x="38" y="303"/>
                </a:cubicBezTo>
                <a:cubicBezTo>
                  <a:pt x="59" y="303"/>
                  <a:pt x="77" y="286"/>
                  <a:pt x="77" y="264"/>
                </a:cubicBezTo>
                <a:cubicBezTo>
                  <a:pt x="77" y="253"/>
                  <a:pt x="72" y="243"/>
                  <a:pt x="64" y="236"/>
                </a:cubicBezTo>
                <a:cubicBezTo>
                  <a:pt x="287" y="12"/>
                  <a:pt x="287" y="12"/>
                  <a:pt x="287" y="12"/>
                </a:cubicBezTo>
                <a:cubicBezTo>
                  <a:pt x="1249" y="12"/>
                  <a:pt x="1249" y="12"/>
                  <a:pt x="1249" y="12"/>
                </a:cubicBezTo>
                <a:cubicBezTo>
                  <a:pt x="1249" y="0"/>
                  <a:pt x="1249" y="0"/>
                  <a:pt x="1249" y="0"/>
                </a:cubicBezTo>
                <a:lnTo>
                  <a:pt x="280" y="0"/>
                </a:lnTo>
                <a:close/>
              </a:path>
            </a:pathLst>
          </a:custGeom>
          <a:solidFill>
            <a:sysClr val="window" lastClr="FFFFFF">
              <a:lumMod val="50000"/>
            </a:sysClr>
          </a:solidFill>
          <a:ln>
            <a:noFill/>
          </a:ln>
        </p:spPr>
        <p:txBody>
          <a:bodyPr lIns="68568" tIns="34284" rIns="68568" bIns="34284"/>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84" name="TextBox 83"/>
          <p:cNvSpPr txBox="1"/>
          <p:nvPr/>
        </p:nvSpPr>
        <p:spPr>
          <a:xfrm>
            <a:off x="6227673" y="3465307"/>
            <a:ext cx="1420585" cy="441901"/>
          </a:xfrm>
          <a:prstGeom prst="rect">
            <a:avLst/>
          </a:prstGeom>
          <a:noFill/>
        </p:spPr>
        <p:txBody>
          <a:bodyPr wrap="square" lIns="71980" tIns="35990" rIns="71980" bIns="35990" rtlCol="0">
            <a:spAutoFit/>
          </a:bodyPr>
          <a:lstStyle/>
          <a:p>
            <a:pPr algn="ctr" defTabSz="914126" fontAlgn="auto">
              <a:spcBef>
                <a:spcPts val="0"/>
              </a:spcBef>
              <a:spcAft>
                <a:spcPts val="0"/>
              </a:spcAft>
              <a:defRPr/>
            </a:pPr>
            <a:r>
              <a:rPr lang="zh-CN" altLang="en-US" sz="800" kern="0" dirty="0">
                <a:solidFill>
                  <a:schemeClr val="tx1">
                    <a:lumMod val="65000"/>
                    <a:lumOff val="35000"/>
                  </a:schemeClr>
                </a:solidFill>
                <a:latin typeface="+mn-lt"/>
                <a:ea typeface="+mn-ea"/>
                <a:cs typeface="+mn-ea"/>
                <a:sym typeface="+mn-lt"/>
              </a:rPr>
              <a:t>这里输入文字这里输入文字这里输入文字这里输入文字这里输入文字</a:t>
            </a:r>
          </a:p>
        </p:txBody>
      </p:sp>
      <p:sp>
        <p:nvSpPr>
          <p:cNvPr id="85" name="TextBox 53"/>
          <p:cNvSpPr txBox="1">
            <a:spLocks noChangeArrowheads="1"/>
          </p:cNvSpPr>
          <p:nvPr/>
        </p:nvSpPr>
        <p:spPr bwMode="auto">
          <a:xfrm>
            <a:off x="6011370" y="3033392"/>
            <a:ext cx="1728005" cy="33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10" rIns="91419" bIns="4571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01">
              <a:defRPr/>
            </a:pPr>
            <a:r>
              <a:rPr lang="zh-CN" altLang="en-US" sz="1600" b="1" kern="0" dirty="0">
                <a:solidFill>
                  <a:srgbClr val="5A5959"/>
                </a:solidFill>
                <a:cs typeface="+mn-ea"/>
                <a:sym typeface="+mn-lt"/>
              </a:rPr>
              <a:t>单击添加标题</a:t>
            </a:r>
            <a:endParaRPr lang="zh-CN" altLang="en-US" sz="1600" kern="0" dirty="0">
              <a:solidFill>
                <a:srgbClr val="5A5959"/>
              </a:solidFill>
              <a:cs typeface="+mn-ea"/>
              <a:sym typeface="+mn-lt"/>
            </a:endParaRPr>
          </a:p>
        </p:txBody>
      </p:sp>
      <p:sp>
        <p:nvSpPr>
          <p:cNvPr id="86" name="Freeform 21"/>
          <p:cNvSpPr>
            <a:spLocks/>
          </p:cNvSpPr>
          <p:nvPr/>
        </p:nvSpPr>
        <p:spPr bwMode="auto">
          <a:xfrm flipH="1" flipV="1">
            <a:off x="1674915" y="2493911"/>
            <a:ext cx="2026291" cy="456009"/>
          </a:xfrm>
          <a:custGeom>
            <a:avLst/>
            <a:gdLst>
              <a:gd name="T0" fmla="*/ 280 w 1249"/>
              <a:gd name="T1" fmla="*/ 303 h 303"/>
              <a:gd name="T2" fmla="*/ 54 w 1249"/>
              <a:gd name="T3" fmla="*/ 73 h 303"/>
              <a:gd name="T4" fmla="*/ 38 w 1249"/>
              <a:gd name="T5" fmla="*/ 76 h 303"/>
              <a:gd name="T6" fmla="*/ 0 w 1249"/>
              <a:gd name="T7" fmla="*/ 38 h 303"/>
              <a:gd name="T8" fmla="*/ 38 w 1249"/>
              <a:gd name="T9" fmla="*/ 0 h 303"/>
              <a:gd name="T10" fmla="*/ 77 w 1249"/>
              <a:gd name="T11" fmla="*/ 38 h 303"/>
              <a:gd name="T12" fmla="*/ 64 w 1249"/>
              <a:gd name="T13" fmla="*/ 67 h 303"/>
              <a:gd name="T14" fmla="*/ 287 w 1249"/>
              <a:gd name="T15" fmla="*/ 291 h 303"/>
              <a:gd name="T16" fmla="*/ 1249 w 1249"/>
              <a:gd name="T17" fmla="*/ 291 h 303"/>
              <a:gd name="T18" fmla="*/ 1249 w 1249"/>
              <a:gd name="T19" fmla="*/ 303 h 303"/>
              <a:gd name="T20" fmla="*/ 280 w 1249"/>
              <a:gd name="T21"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303"/>
                </a:moveTo>
                <a:cubicBezTo>
                  <a:pt x="54" y="73"/>
                  <a:pt x="54" y="73"/>
                  <a:pt x="54" y="73"/>
                </a:cubicBezTo>
                <a:cubicBezTo>
                  <a:pt x="49" y="75"/>
                  <a:pt x="44" y="76"/>
                  <a:pt x="38" y="76"/>
                </a:cubicBezTo>
                <a:cubicBezTo>
                  <a:pt x="17" y="76"/>
                  <a:pt x="0" y="59"/>
                  <a:pt x="0" y="38"/>
                </a:cubicBezTo>
                <a:cubicBezTo>
                  <a:pt x="0" y="17"/>
                  <a:pt x="17" y="0"/>
                  <a:pt x="38" y="0"/>
                </a:cubicBezTo>
                <a:cubicBezTo>
                  <a:pt x="59" y="0"/>
                  <a:pt x="77" y="17"/>
                  <a:pt x="77" y="38"/>
                </a:cubicBezTo>
                <a:cubicBezTo>
                  <a:pt x="77" y="49"/>
                  <a:pt x="72" y="60"/>
                  <a:pt x="64" y="67"/>
                </a:cubicBezTo>
                <a:cubicBezTo>
                  <a:pt x="287" y="291"/>
                  <a:pt x="287" y="291"/>
                  <a:pt x="287" y="291"/>
                </a:cubicBezTo>
                <a:cubicBezTo>
                  <a:pt x="1249" y="291"/>
                  <a:pt x="1249" y="291"/>
                  <a:pt x="1249" y="291"/>
                </a:cubicBezTo>
                <a:cubicBezTo>
                  <a:pt x="1249" y="303"/>
                  <a:pt x="1249" y="303"/>
                  <a:pt x="1249" y="303"/>
                </a:cubicBezTo>
                <a:lnTo>
                  <a:pt x="280" y="303"/>
                </a:lnTo>
                <a:close/>
              </a:path>
            </a:pathLst>
          </a:custGeom>
          <a:solidFill>
            <a:sysClr val="window" lastClr="FFFFFF">
              <a:lumMod val="50000"/>
            </a:sysClr>
          </a:solidFill>
          <a:ln>
            <a:noFill/>
          </a:ln>
        </p:spPr>
        <p:txBody>
          <a:bodyPr lIns="68568" tIns="34284" rIns="68568" bIns="34284"/>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87" name="TextBox 86"/>
          <p:cNvSpPr txBox="1"/>
          <p:nvPr/>
        </p:nvSpPr>
        <p:spPr>
          <a:xfrm>
            <a:off x="1548597" y="2529492"/>
            <a:ext cx="1420585" cy="441901"/>
          </a:xfrm>
          <a:prstGeom prst="rect">
            <a:avLst/>
          </a:prstGeom>
          <a:noFill/>
        </p:spPr>
        <p:txBody>
          <a:bodyPr wrap="square" lIns="71980" tIns="35990" rIns="71980" bIns="35990" rtlCol="0">
            <a:spAutoFit/>
          </a:bodyPr>
          <a:lstStyle/>
          <a:p>
            <a:pPr algn="ctr" defTabSz="914126" fontAlgn="auto">
              <a:spcBef>
                <a:spcPts val="0"/>
              </a:spcBef>
              <a:spcAft>
                <a:spcPts val="0"/>
              </a:spcAft>
              <a:defRPr/>
            </a:pPr>
            <a:r>
              <a:rPr lang="zh-CN" altLang="en-US" sz="800" kern="0" dirty="0">
                <a:solidFill>
                  <a:schemeClr val="tx1">
                    <a:lumMod val="65000"/>
                    <a:lumOff val="35000"/>
                  </a:schemeClr>
                </a:solidFill>
                <a:latin typeface="+mn-lt"/>
                <a:ea typeface="+mn-ea"/>
                <a:cs typeface="+mn-ea"/>
                <a:sym typeface="+mn-lt"/>
              </a:rPr>
              <a:t>这里输入文字这里输入文字这里输入文字这里输入文字这里输入文字</a:t>
            </a:r>
          </a:p>
        </p:txBody>
      </p:sp>
      <p:sp>
        <p:nvSpPr>
          <p:cNvPr id="88" name="TextBox 53"/>
          <p:cNvSpPr txBox="1">
            <a:spLocks noChangeArrowheads="1"/>
          </p:cNvSpPr>
          <p:nvPr/>
        </p:nvSpPr>
        <p:spPr bwMode="auto">
          <a:xfrm>
            <a:off x="1404625" y="2169563"/>
            <a:ext cx="1728005" cy="33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10" rIns="91419" bIns="4571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01">
              <a:defRPr/>
            </a:pPr>
            <a:r>
              <a:rPr lang="zh-CN" altLang="en-US" sz="1600" b="1" kern="0" dirty="0">
                <a:solidFill>
                  <a:srgbClr val="5A5959"/>
                </a:solidFill>
                <a:cs typeface="+mn-ea"/>
                <a:sym typeface="+mn-lt"/>
              </a:rPr>
              <a:t>单击添加标题</a:t>
            </a:r>
            <a:endParaRPr lang="zh-CN" altLang="en-US" sz="1600" kern="0" dirty="0">
              <a:solidFill>
                <a:srgbClr val="5A5959"/>
              </a:solidFill>
              <a:cs typeface="+mn-ea"/>
              <a:sym typeface="+mn-lt"/>
            </a:endParaRPr>
          </a:p>
        </p:txBody>
      </p:sp>
      <p:sp>
        <p:nvSpPr>
          <p:cNvPr id="89" name="Freeform 21"/>
          <p:cNvSpPr>
            <a:spLocks/>
          </p:cNvSpPr>
          <p:nvPr/>
        </p:nvSpPr>
        <p:spPr bwMode="auto">
          <a:xfrm flipH="1" flipV="1">
            <a:off x="567904" y="3339256"/>
            <a:ext cx="1946409" cy="471487"/>
          </a:xfrm>
          <a:custGeom>
            <a:avLst/>
            <a:gdLst>
              <a:gd name="T0" fmla="*/ 280 w 1249"/>
              <a:gd name="T1" fmla="*/ 303 h 303"/>
              <a:gd name="T2" fmla="*/ 54 w 1249"/>
              <a:gd name="T3" fmla="*/ 73 h 303"/>
              <a:gd name="T4" fmla="*/ 38 w 1249"/>
              <a:gd name="T5" fmla="*/ 76 h 303"/>
              <a:gd name="T6" fmla="*/ 0 w 1249"/>
              <a:gd name="T7" fmla="*/ 38 h 303"/>
              <a:gd name="T8" fmla="*/ 38 w 1249"/>
              <a:gd name="T9" fmla="*/ 0 h 303"/>
              <a:gd name="T10" fmla="*/ 77 w 1249"/>
              <a:gd name="T11" fmla="*/ 38 h 303"/>
              <a:gd name="T12" fmla="*/ 64 w 1249"/>
              <a:gd name="T13" fmla="*/ 67 h 303"/>
              <a:gd name="T14" fmla="*/ 287 w 1249"/>
              <a:gd name="T15" fmla="*/ 291 h 303"/>
              <a:gd name="T16" fmla="*/ 1249 w 1249"/>
              <a:gd name="T17" fmla="*/ 291 h 303"/>
              <a:gd name="T18" fmla="*/ 1249 w 1249"/>
              <a:gd name="T19" fmla="*/ 303 h 303"/>
              <a:gd name="T20" fmla="*/ 280 w 1249"/>
              <a:gd name="T21"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303"/>
                </a:moveTo>
                <a:cubicBezTo>
                  <a:pt x="54" y="73"/>
                  <a:pt x="54" y="73"/>
                  <a:pt x="54" y="73"/>
                </a:cubicBezTo>
                <a:cubicBezTo>
                  <a:pt x="49" y="75"/>
                  <a:pt x="44" y="76"/>
                  <a:pt x="38" y="76"/>
                </a:cubicBezTo>
                <a:cubicBezTo>
                  <a:pt x="17" y="76"/>
                  <a:pt x="0" y="59"/>
                  <a:pt x="0" y="38"/>
                </a:cubicBezTo>
                <a:cubicBezTo>
                  <a:pt x="0" y="17"/>
                  <a:pt x="17" y="0"/>
                  <a:pt x="38" y="0"/>
                </a:cubicBezTo>
                <a:cubicBezTo>
                  <a:pt x="59" y="0"/>
                  <a:pt x="77" y="17"/>
                  <a:pt x="77" y="38"/>
                </a:cubicBezTo>
                <a:cubicBezTo>
                  <a:pt x="77" y="49"/>
                  <a:pt x="72" y="60"/>
                  <a:pt x="64" y="67"/>
                </a:cubicBezTo>
                <a:cubicBezTo>
                  <a:pt x="287" y="291"/>
                  <a:pt x="287" y="291"/>
                  <a:pt x="287" y="291"/>
                </a:cubicBezTo>
                <a:cubicBezTo>
                  <a:pt x="1249" y="291"/>
                  <a:pt x="1249" y="291"/>
                  <a:pt x="1249" y="291"/>
                </a:cubicBezTo>
                <a:cubicBezTo>
                  <a:pt x="1249" y="303"/>
                  <a:pt x="1249" y="303"/>
                  <a:pt x="1249" y="303"/>
                </a:cubicBezTo>
                <a:lnTo>
                  <a:pt x="280" y="303"/>
                </a:lnTo>
                <a:close/>
              </a:path>
            </a:pathLst>
          </a:custGeom>
          <a:solidFill>
            <a:sysClr val="window" lastClr="FFFFFF">
              <a:lumMod val="50000"/>
            </a:sysClr>
          </a:solidFill>
          <a:ln>
            <a:noFill/>
          </a:ln>
        </p:spPr>
        <p:txBody>
          <a:bodyPr lIns="68568" tIns="34284" rIns="68568" bIns="34284"/>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90" name="TextBox 89"/>
          <p:cNvSpPr txBox="1"/>
          <p:nvPr/>
        </p:nvSpPr>
        <p:spPr>
          <a:xfrm>
            <a:off x="469157" y="3383335"/>
            <a:ext cx="1420585" cy="441901"/>
          </a:xfrm>
          <a:prstGeom prst="rect">
            <a:avLst/>
          </a:prstGeom>
          <a:noFill/>
        </p:spPr>
        <p:txBody>
          <a:bodyPr wrap="square" lIns="71980" tIns="35990" rIns="71980" bIns="35990" rtlCol="0">
            <a:spAutoFit/>
          </a:bodyPr>
          <a:lstStyle/>
          <a:p>
            <a:pPr algn="ctr" defTabSz="914126" fontAlgn="auto">
              <a:spcBef>
                <a:spcPts val="0"/>
              </a:spcBef>
              <a:spcAft>
                <a:spcPts val="0"/>
              </a:spcAft>
              <a:defRPr/>
            </a:pPr>
            <a:r>
              <a:rPr lang="zh-CN" altLang="en-US" sz="800" kern="0" dirty="0">
                <a:solidFill>
                  <a:schemeClr val="tx1">
                    <a:lumMod val="65000"/>
                    <a:lumOff val="35000"/>
                  </a:schemeClr>
                </a:solidFill>
                <a:latin typeface="+mn-lt"/>
                <a:ea typeface="+mn-ea"/>
                <a:cs typeface="+mn-ea"/>
                <a:sym typeface="+mn-lt"/>
              </a:rPr>
              <a:t>这里输入文字这里输入文字这里输入文字这里输入文字这里输入文字</a:t>
            </a:r>
          </a:p>
        </p:txBody>
      </p:sp>
      <p:sp>
        <p:nvSpPr>
          <p:cNvPr id="91" name="TextBox 53"/>
          <p:cNvSpPr txBox="1">
            <a:spLocks noChangeArrowheads="1"/>
          </p:cNvSpPr>
          <p:nvPr/>
        </p:nvSpPr>
        <p:spPr bwMode="auto">
          <a:xfrm>
            <a:off x="324493" y="3023406"/>
            <a:ext cx="1728005" cy="33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10" rIns="91419" bIns="45710"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01">
              <a:defRPr/>
            </a:pPr>
            <a:r>
              <a:rPr lang="zh-CN" altLang="en-US" sz="1600" b="1" kern="0" dirty="0">
                <a:solidFill>
                  <a:srgbClr val="5A5959"/>
                </a:solidFill>
                <a:cs typeface="+mn-ea"/>
                <a:sym typeface="+mn-lt"/>
              </a:rPr>
              <a:t>单击添加标题</a:t>
            </a:r>
            <a:endParaRPr lang="zh-CN" altLang="en-US" sz="1600" kern="0" dirty="0">
              <a:solidFill>
                <a:srgbClr val="5A5959"/>
              </a:solidFill>
              <a:cs typeface="+mn-ea"/>
              <a:sym typeface="+mn-lt"/>
            </a:endParaRPr>
          </a:p>
        </p:txBody>
      </p:sp>
      <p:grpSp>
        <p:nvGrpSpPr>
          <p:cNvPr id="56" name="组合 55"/>
          <p:cNvGrpSpPr/>
          <p:nvPr/>
        </p:nvGrpSpPr>
        <p:grpSpPr>
          <a:xfrm>
            <a:off x="-107260" y="196219"/>
            <a:ext cx="1765509" cy="551352"/>
            <a:chOff x="520640" y="251298"/>
            <a:chExt cx="1766054" cy="551522"/>
          </a:xfrm>
        </p:grpSpPr>
        <p:sp>
          <p:nvSpPr>
            <p:cNvPr id="57" name="矩形 3"/>
            <p:cNvSpPr>
              <a:spLocks noChangeArrowheads="1"/>
            </p:cNvSpPr>
            <p:nvPr/>
          </p:nvSpPr>
          <p:spPr bwMode="auto">
            <a:xfrm>
              <a:off x="872610" y="251298"/>
              <a:ext cx="1062119"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工作回顾</a:t>
              </a:r>
            </a:p>
          </p:txBody>
        </p:sp>
        <p:grpSp>
          <p:nvGrpSpPr>
            <p:cNvPr id="58" name="组合 57"/>
            <p:cNvGrpSpPr/>
            <p:nvPr/>
          </p:nvGrpSpPr>
          <p:grpSpPr>
            <a:xfrm>
              <a:off x="520640" y="515443"/>
              <a:ext cx="1766054" cy="287377"/>
              <a:chOff x="562081" y="425886"/>
              <a:chExt cx="1766054" cy="287377"/>
            </a:xfrm>
          </p:grpSpPr>
          <p:sp>
            <p:nvSpPr>
              <p:cNvPr id="59"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Work review</a:t>
                </a:r>
                <a:endParaRPr lang="zh-CN" altLang="en-US" sz="800" kern="0" dirty="0">
                  <a:solidFill>
                    <a:srgbClr val="FFFFFF">
                      <a:lumMod val="50000"/>
                    </a:srgbClr>
                  </a:solidFill>
                  <a:latin typeface="+mn-lt"/>
                  <a:ea typeface="+mn-ea"/>
                  <a:cs typeface="+mn-ea"/>
                  <a:sym typeface="+mn-lt"/>
                </a:endParaRPr>
              </a:p>
            </p:txBody>
          </p:sp>
          <p:grpSp>
            <p:nvGrpSpPr>
              <p:cNvPr id="60" name="组合 59"/>
              <p:cNvGrpSpPr/>
              <p:nvPr/>
            </p:nvGrpSpPr>
            <p:grpSpPr>
              <a:xfrm>
                <a:off x="931046" y="667544"/>
                <a:ext cx="1028125" cy="45719"/>
                <a:chOff x="688893" y="2574256"/>
                <a:chExt cx="7739508" cy="81111"/>
              </a:xfrm>
            </p:grpSpPr>
            <p:sp>
              <p:nvSpPr>
                <p:cNvPr id="61"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2"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3"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4"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5"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136802889"/>
      </p:ext>
    </p:extLst>
  </p:cSld>
  <p:clrMapOvr>
    <a:masterClrMapping/>
  </p:clrMapOvr>
  <mc:AlternateContent xmlns:mc="http://schemas.openxmlformats.org/markup-compatibility/2006" xmlns:p14="http://schemas.microsoft.com/office/powerpoint/2010/main">
    <mc:Choice Requires="p14">
      <p:transition spd="slow" p14:dur="2000" advTm="0">
        <p:random/>
      </p:transition>
    </mc:Choice>
    <mc:Fallback xmlns="">
      <p:transition spd="slow"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1688217" y="1503726"/>
            <a:ext cx="1165597" cy="2181910"/>
            <a:chOff x="1349702" y="1746119"/>
            <a:chExt cx="1645146" cy="1936519"/>
          </a:xfrm>
        </p:grpSpPr>
        <p:sp>
          <p:nvSpPr>
            <p:cNvPr id="94" name="圆角矩形 93"/>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圆角矩形 94"/>
            <p:cNvSpPr/>
            <p:nvPr/>
          </p:nvSpPr>
          <p:spPr>
            <a:xfrm>
              <a:off x="1373075" y="1762331"/>
              <a:ext cx="1598400" cy="1899758"/>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0" name="组合 89"/>
          <p:cNvGrpSpPr/>
          <p:nvPr/>
        </p:nvGrpSpPr>
        <p:grpSpPr>
          <a:xfrm>
            <a:off x="3276843" y="1503726"/>
            <a:ext cx="1165597" cy="2181910"/>
            <a:chOff x="1349702" y="1746119"/>
            <a:chExt cx="1645146" cy="1936519"/>
          </a:xfrm>
        </p:grpSpPr>
        <p:sp>
          <p:nvSpPr>
            <p:cNvPr id="91" name="圆角矩形 90"/>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圆角矩形 91"/>
            <p:cNvSpPr/>
            <p:nvPr/>
          </p:nvSpPr>
          <p:spPr>
            <a:xfrm>
              <a:off x="1373075" y="1762331"/>
              <a:ext cx="1598400" cy="1899758"/>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7" name="组合 86"/>
          <p:cNvGrpSpPr/>
          <p:nvPr/>
        </p:nvGrpSpPr>
        <p:grpSpPr>
          <a:xfrm>
            <a:off x="4820531" y="1503726"/>
            <a:ext cx="1165597" cy="2181910"/>
            <a:chOff x="1349702" y="1746119"/>
            <a:chExt cx="1645146" cy="1936519"/>
          </a:xfrm>
        </p:grpSpPr>
        <p:sp>
          <p:nvSpPr>
            <p:cNvPr id="88" name="圆角矩形 87"/>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圆角矩形 88"/>
            <p:cNvSpPr/>
            <p:nvPr/>
          </p:nvSpPr>
          <p:spPr>
            <a:xfrm>
              <a:off x="1373075" y="1762331"/>
              <a:ext cx="1598400" cy="1899758"/>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4" name="组合 83"/>
          <p:cNvGrpSpPr/>
          <p:nvPr/>
        </p:nvGrpSpPr>
        <p:grpSpPr>
          <a:xfrm>
            <a:off x="6448799" y="1503726"/>
            <a:ext cx="1165597" cy="2181910"/>
            <a:chOff x="1349702" y="1746119"/>
            <a:chExt cx="1645146" cy="1936519"/>
          </a:xfrm>
        </p:grpSpPr>
        <p:sp>
          <p:nvSpPr>
            <p:cNvPr id="85" name="圆角矩形 84"/>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圆角矩形 85"/>
            <p:cNvSpPr/>
            <p:nvPr/>
          </p:nvSpPr>
          <p:spPr>
            <a:xfrm>
              <a:off x="1373075" y="1762331"/>
              <a:ext cx="1598400" cy="1899758"/>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3378825" y="1660762"/>
            <a:ext cx="1002398" cy="1002394"/>
            <a:chOff x="1463339" y="1072758"/>
            <a:chExt cx="1546058" cy="1546058"/>
          </a:xfrm>
          <a:effectLst>
            <a:outerShdw blurRad="330200" dist="215900" dir="6900000" sx="91000" sy="91000" algn="t" rotWithShape="0">
              <a:prstClr val="black">
                <a:alpha val="49000"/>
              </a:prstClr>
            </a:outerShdw>
          </a:effectLst>
        </p:grpSpPr>
        <p:sp>
          <p:nvSpPr>
            <p:cNvPr id="12" name="同心圆 1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椭圆 12"/>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6" name="组合 75"/>
          <p:cNvGrpSpPr/>
          <p:nvPr/>
        </p:nvGrpSpPr>
        <p:grpSpPr>
          <a:xfrm>
            <a:off x="3500699" y="1782633"/>
            <a:ext cx="758654" cy="758653"/>
            <a:chOff x="3470715" y="2005618"/>
            <a:chExt cx="758655" cy="758653"/>
          </a:xfrm>
        </p:grpSpPr>
        <p:sp>
          <p:nvSpPr>
            <p:cNvPr id="15" name="椭圆 14"/>
            <p:cNvSpPr/>
            <p:nvPr/>
          </p:nvSpPr>
          <p:spPr>
            <a:xfrm>
              <a:off x="3470715" y="2005618"/>
              <a:ext cx="758655" cy="75865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TextBox 15"/>
            <p:cNvSpPr txBox="1"/>
            <p:nvPr/>
          </p:nvSpPr>
          <p:spPr>
            <a:xfrm>
              <a:off x="3567916" y="2154067"/>
              <a:ext cx="609399" cy="553998"/>
            </a:xfrm>
            <a:prstGeom prst="rect">
              <a:avLst/>
            </a:prstGeom>
            <a:noFill/>
          </p:spPr>
          <p:txBody>
            <a:bodyPr wrap="square" rtlCol="0">
              <a:spAutoFit/>
            </a:bodyPr>
            <a:lstStyle/>
            <a:p>
              <a:r>
                <a:rPr lang="zh-CN" altLang="en-US" sz="1500" dirty="0">
                  <a:solidFill>
                    <a:schemeClr val="bg1"/>
                  </a:solidFill>
                  <a:latin typeface="+mn-lt"/>
                  <a:ea typeface="+mn-ea"/>
                  <a:cs typeface="+mn-ea"/>
                  <a:sym typeface="+mn-lt"/>
                </a:rPr>
                <a:t>添加</a:t>
              </a:r>
              <a:endParaRPr lang="en-US" altLang="zh-CN" sz="1500" dirty="0">
                <a:solidFill>
                  <a:schemeClr val="bg1"/>
                </a:solidFill>
                <a:latin typeface="+mn-lt"/>
                <a:ea typeface="+mn-ea"/>
                <a:cs typeface="+mn-ea"/>
                <a:sym typeface="+mn-lt"/>
              </a:endParaRPr>
            </a:p>
            <a:p>
              <a:r>
                <a:rPr lang="zh-CN" altLang="en-US" sz="1500" dirty="0">
                  <a:solidFill>
                    <a:schemeClr val="bg1"/>
                  </a:solidFill>
                  <a:latin typeface="+mn-lt"/>
                  <a:ea typeface="+mn-ea"/>
                  <a:cs typeface="+mn-ea"/>
                  <a:sym typeface="+mn-lt"/>
                </a:rPr>
                <a:t>内容</a:t>
              </a:r>
              <a:endParaRPr lang="zh-CN" altLang="en-US" sz="1500" dirty="0">
                <a:solidFill>
                  <a:prstClr val="white"/>
                </a:solidFill>
                <a:latin typeface="+mn-lt"/>
                <a:ea typeface="+mn-ea"/>
                <a:cs typeface="+mn-ea"/>
                <a:sym typeface="+mn-lt"/>
              </a:endParaRPr>
            </a:p>
          </p:txBody>
        </p:sp>
      </p:grpSp>
      <p:grpSp>
        <p:nvGrpSpPr>
          <p:cNvPr id="19" name="组合 18"/>
          <p:cNvGrpSpPr/>
          <p:nvPr/>
        </p:nvGrpSpPr>
        <p:grpSpPr>
          <a:xfrm>
            <a:off x="1774122" y="2544489"/>
            <a:ext cx="1002398" cy="1002394"/>
            <a:chOff x="1463339" y="1072758"/>
            <a:chExt cx="1546058" cy="1546058"/>
          </a:xfrm>
          <a:effectLst>
            <a:outerShdw blurRad="330200" dist="215900" dir="6900000" sx="91000" sy="91000" algn="t" rotWithShape="0">
              <a:prstClr val="black">
                <a:alpha val="49000"/>
              </a:prstClr>
            </a:outerShdw>
          </a:effectLst>
        </p:grpSpPr>
        <p:sp>
          <p:nvSpPr>
            <p:cNvPr id="20" name="同心圆 1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椭圆 20"/>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1895989" y="2666363"/>
            <a:ext cx="758654" cy="758653"/>
            <a:chOff x="3089227" y="3088680"/>
            <a:chExt cx="1003763" cy="1003758"/>
          </a:xfrm>
          <a:gradFill>
            <a:gsLst>
              <a:gs pos="12000">
                <a:srgbClr val="E80000"/>
              </a:gs>
              <a:gs pos="31000">
                <a:srgbClr val="EC0000"/>
              </a:gs>
              <a:gs pos="0">
                <a:srgbClr val="FF0000"/>
              </a:gs>
              <a:gs pos="100000">
                <a:srgbClr val="E60000"/>
              </a:gs>
            </a:gsLst>
            <a:lin ang="18900000" scaled="0"/>
          </a:gradFill>
        </p:grpSpPr>
        <p:sp>
          <p:nvSpPr>
            <p:cNvPr id="23" name="椭圆 22"/>
            <p:cNvSpPr/>
            <p:nvPr/>
          </p:nvSpPr>
          <p:spPr>
            <a:xfrm>
              <a:off x="3089227" y="3088680"/>
              <a:ext cx="1003763" cy="1003758"/>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TextBox 23"/>
            <p:cNvSpPr txBox="1"/>
            <p:nvPr/>
          </p:nvSpPr>
          <p:spPr>
            <a:xfrm>
              <a:off x="3226750" y="3286249"/>
              <a:ext cx="718121" cy="692262"/>
            </a:xfrm>
            <a:prstGeom prst="rect">
              <a:avLst/>
            </a:prstGeom>
            <a:noFill/>
            <a:effectLst/>
          </p:spPr>
          <p:txBody>
            <a:bodyPr wrap="square" rtlCol="0">
              <a:spAutoFit/>
            </a:bodyPr>
            <a:lstStyle/>
            <a:p>
              <a:r>
                <a:rPr lang="zh-CN" altLang="en-US" sz="1400" dirty="0">
                  <a:solidFill>
                    <a:schemeClr val="bg1"/>
                  </a:solidFill>
                  <a:latin typeface="+mn-lt"/>
                  <a:ea typeface="+mn-ea"/>
                  <a:cs typeface="+mn-ea"/>
                  <a:sym typeface="+mn-lt"/>
                </a:rPr>
                <a:t>添加</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内容</a:t>
              </a:r>
              <a:endParaRPr lang="zh-CN" altLang="en-US" sz="1400" dirty="0">
                <a:solidFill>
                  <a:prstClr val="white"/>
                </a:solidFill>
                <a:latin typeface="+mn-lt"/>
                <a:ea typeface="+mn-ea"/>
                <a:cs typeface="+mn-ea"/>
                <a:sym typeface="+mn-lt"/>
              </a:endParaRPr>
            </a:p>
          </p:txBody>
        </p:sp>
      </p:grpSp>
      <p:grpSp>
        <p:nvGrpSpPr>
          <p:cNvPr id="25" name="组合 24"/>
          <p:cNvGrpSpPr/>
          <p:nvPr/>
        </p:nvGrpSpPr>
        <p:grpSpPr>
          <a:xfrm>
            <a:off x="4950797" y="2576100"/>
            <a:ext cx="1002398" cy="1002394"/>
            <a:chOff x="1463339" y="1072758"/>
            <a:chExt cx="1546058" cy="1546058"/>
          </a:xfrm>
          <a:effectLst>
            <a:outerShdw blurRad="330200" dist="215900" dir="6900000" sx="91000" sy="91000" algn="t" rotWithShape="0">
              <a:prstClr val="black">
                <a:alpha val="49000"/>
              </a:prstClr>
            </a:outerShdw>
          </a:effectLst>
        </p:grpSpPr>
        <p:sp>
          <p:nvSpPr>
            <p:cNvPr id="26" name="同心圆 2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椭圆 26"/>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p:cNvGrpSpPr/>
          <p:nvPr/>
        </p:nvGrpSpPr>
        <p:grpSpPr>
          <a:xfrm>
            <a:off x="5080973" y="2697970"/>
            <a:ext cx="828868" cy="758652"/>
            <a:chOff x="5305582" y="3088680"/>
            <a:chExt cx="1096659" cy="1003758"/>
          </a:xfrm>
        </p:grpSpPr>
        <p:sp>
          <p:nvSpPr>
            <p:cNvPr id="29" name="椭圆 28"/>
            <p:cNvSpPr/>
            <p:nvPr/>
          </p:nvSpPr>
          <p:spPr>
            <a:xfrm>
              <a:off x="5305582" y="3088680"/>
              <a:ext cx="1003763" cy="1003758"/>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TextBox 29"/>
            <p:cNvSpPr txBox="1"/>
            <p:nvPr/>
          </p:nvSpPr>
          <p:spPr>
            <a:xfrm>
              <a:off x="5437816" y="3266255"/>
              <a:ext cx="964425" cy="732984"/>
            </a:xfrm>
            <a:prstGeom prst="rect">
              <a:avLst/>
            </a:prstGeom>
            <a:noFill/>
          </p:spPr>
          <p:txBody>
            <a:bodyPr wrap="square" rtlCol="0">
              <a:spAutoFit/>
            </a:bodyPr>
            <a:lstStyle/>
            <a:p>
              <a:r>
                <a:rPr lang="zh-CN" altLang="en-US" sz="1500" dirty="0">
                  <a:solidFill>
                    <a:schemeClr val="bg1"/>
                  </a:solidFill>
                  <a:latin typeface="+mn-lt"/>
                  <a:ea typeface="+mn-ea"/>
                  <a:cs typeface="+mn-ea"/>
                  <a:sym typeface="+mn-lt"/>
                </a:rPr>
                <a:t>添加</a:t>
              </a:r>
              <a:endParaRPr lang="en-US" altLang="zh-CN" sz="1500" dirty="0">
                <a:solidFill>
                  <a:schemeClr val="bg1"/>
                </a:solidFill>
                <a:latin typeface="+mn-lt"/>
                <a:ea typeface="+mn-ea"/>
                <a:cs typeface="+mn-ea"/>
                <a:sym typeface="+mn-lt"/>
              </a:endParaRPr>
            </a:p>
            <a:p>
              <a:r>
                <a:rPr lang="zh-CN" altLang="en-US" sz="1500" dirty="0">
                  <a:solidFill>
                    <a:schemeClr val="bg1"/>
                  </a:solidFill>
                  <a:latin typeface="+mn-lt"/>
                  <a:ea typeface="+mn-ea"/>
                  <a:cs typeface="+mn-ea"/>
                  <a:sym typeface="+mn-lt"/>
                </a:rPr>
                <a:t>内容</a:t>
              </a:r>
              <a:endParaRPr lang="zh-CN" altLang="en-US" sz="1500" dirty="0">
                <a:solidFill>
                  <a:prstClr val="white"/>
                </a:solidFill>
                <a:latin typeface="+mn-lt"/>
                <a:ea typeface="+mn-ea"/>
                <a:cs typeface="+mn-ea"/>
                <a:sym typeface="+mn-lt"/>
              </a:endParaRPr>
            </a:p>
          </p:txBody>
        </p:sp>
      </p:grpSp>
      <p:grpSp>
        <p:nvGrpSpPr>
          <p:cNvPr id="31" name="组合 30"/>
          <p:cNvGrpSpPr/>
          <p:nvPr/>
        </p:nvGrpSpPr>
        <p:grpSpPr>
          <a:xfrm>
            <a:off x="6531708" y="1680590"/>
            <a:ext cx="1002398" cy="1002394"/>
            <a:chOff x="1463339" y="1072758"/>
            <a:chExt cx="1546058" cy="1546058"/>
          </a:xfrm>
          <a:effectLst>
            <a:outerShdw blurRad="330200" dist="215900" dir="6900000" sx="91000" sy="91000" algn="t" rotWithShape="0">
              <a:prstClr val="black">
                <a:alpha val="49000"/>
              </a:prstClr>
            </a:outerShdw>
          </a:effectLst>
        </p:grpSpPr>
        <p:sp>
          <p:nvSpPr>
            <p:cNvPr id="32" name="同心圆 3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4" name="椭圆 3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p:cNvGrpSpPr/>
          <p:nvPr/>
        </p:nvGrpSpPr>
        <p:grpSpPr>
          <a:xfrm>
            <a:off x="6653587" y="1802462"/>
            <a:ext cx="845606" cy="758651"/>
            <a:chOff x="5305580" y="3088682"/>
            <a:chExt cx="1118806" cy="1003758"/>
          </a:xfrm>
        </p:grpSpPr>
        <p:sp>
          <p:nvSpPr>
            <p:cNvPr id="36" name="椭圆 35"/>
            <p:cNvSpPr/>
            <p:nvPr/>
          </p:nvSpPr>
          <p:spPr>
            <a:xfrm>
              <a:off x="5305580" y="3088682"/>
              <a:ext cx="1003763" cy="1003758"/>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TextBox 36"/>
            <p:cNvSpPr txBox="1"/>
            <p:nvPr/>
          </p:nvSpPr>
          <p:spPr>
            <a:xfrm>
              <a:off x="5455120" y="3264633"/>
              <a:ext cx="969266" cy="732985"/>
            </a:xfrm>
            <a:prstGeom prst="rect">
              <a:avLst/>
            </a:prstGeom>
            <a:noFill/>
          </p:spPr>
          <p:txBody>
            <a:bodyPr wrap="square" rtlCol="0">
              <a:spAutoFit/>
            </a:bodyPr>
            <a:lstStyle/>
            <a:p>
              <a:r>
                <a:rPr lang="zh-CN" altLang="en-US" sz="1500" dirty="0">
                  <a:solidFill>
                    <a:schemeClr val="bg1"/>
                  </a:solidFill>
                  <a:latin typeface="+mn-lt"/>
                  <a:ea typeface="+mn-ea"/>
                  <a:cs typeface="+mn-ea"/>
                  <a:sym typeface="+mn-lt"/>
                </a:rPr>
                <a:t>添加</a:t>
              </a:r>
              <a:endParaRPr lang="en-US" altLang="zh-CN" sz="1500" dirty="0">
                <a:solidFill>
                  <a:schemeClr val="bg1"/>
                </a:solidFill>
                <a:latin typeface="+mn-lt"/>
                <a:ea typeface="+mn-ea"/>
                <a:cs typeface="+mn-ea"/>
                <a:sym typeface="+mn-lt"/>
              </a:endParaRPr>
            </a:p>
            <a:p>
              <a:r>
                <a:rPr lang="zh-CN" altLang="en-US" sz="1500" dirty="0">
                  <a:solidFill>
                    <a:schemeClr val="bg1"/>
                  </a:solidFill>
                  <a:latin typeface="+mn-lt"/>
                  <a:ea typeface="+mn-ea"/>
                  <a:cs typeface="+mn-ea"/>
                  <a:sym typeface="+mn-lt"/>
                </a:rPr>
                <a:t>内容</a:t>
              </a:r>
              <a:endParaRPr lang="zh-CN" altLang="en-US" sz="1500" dirty="0">
                <a:solidFill>
                  <a:prstClr val="white"/>
                </a:solidFill>
                <a:latin typeface="+mn-lt"/>
                <a:ea typeface="+mn-ea"/>
                <a:cs typeface="+mn-ea"/>
                <a:sym typeface="+mn-lt"/>
              </a:endParaRPr>
            </a:p>
          </p:txBody>
        </p:sp>
      </p:grpSp>
      <p:grpSp>
        <p:nvGrpSpPr>
          <p:cNvPr id="9" name="组合 8"/>
          <p:cNvGrpSpPr/>
          <p:nvPr/>
        </p:nvGrpSpPr>
        <p:grpSpPr>
          <a:xfrm>
            <a:off x="1764222" y="1687648"/>
            <a:ext cx="1089592" cy="748771"/>
            <a:chOff x="1764222" y="1820445"/>
            <a:chExt cx="1089592" cy="748770"/>
          </a:xfrm>
        </p:grpSpPr>
        <p:sp>
          <p:nvSpPr>
            <p:cNvPr id="65" name="TextBox 64"/>
            <p:cNvSpPr txBox="1"/>
            <p:nvPr/>
          </p:nvSpPr>
          <p:spPr>
            <a:xfrm>
              <a:off x="1764222" y="2056778"/>
              <a:ext cx="1089592" cy="512437"/>
            </a:xfrm>
            <a:prstGeom prst="rect">
              <a:avLst/>
            </a:prstGeom>
            <a:noFill/>
          </p:spPr>
          <p:txBody>
            <a:bodyPr wrap="square" lIns="91431" tIns="45715" rIns="91431" bIns="45715" rtlCol="0">
              <a:spAutoFit/>
            </a:bodyPr>
            <a:lstStyle/>
            <a:p>
              <a:pPr>
                <a:lnSpc>
                  <a:spcPct val="130000"/>
                </a:lnSpc>
              </a:pPr>
              <a:r>
                <a:rPr lang="zh-CN" altLang="en-US" sz="700" dirty="0">
                  <a:solidFill>
                    <a:schemeClr val="tx1">
                      <a:lumMod val="75000"/>
                      <a:lumOff val="25000"/>
                    </a:schemeClr>
                  </a:solidFill>
                  <a:latin typeface="+mn-lt"/>
                  <a:ea typeface="+mn-ea"/>
                  <a:cs typeface="+mn-ea"/>
                  <a:sym typeface="+mn-lt"/>
                </a:rPr>
                <a:t>您的内容打在这里，或者通过您的内容打在这里，或者您的内容打在</a:t>
              </a:r>
            </a:p>
          </p:txBody>
        </p:sp>
        <p:sp>
          <p:nvSpPr>
            <p:cNvPr id="66" name="TextBox 65"/>
            <p:cNvSpPr txBox="1"/>
            <p:nvPr/>
          </p:nvSpPr>
          <p:spPr>
            <a:xfrm>
              <a:off x="1802502" y="1820445"/>
              <a:ext cx="945636" cy="224036"/>
            </a:xfrm>
            <a:prstGeom prst="rect">
              <a:avLst/>
            </a:prstGeom>
            <a:noFill/>
          </p:spPr>
          <p:txBody>
            <a:bodyPr wrap="square" lIns="91431" tIns="0" rIns="91431" bIns="0" rtlCol="0" anchor="t">
              <a:spAutoFit/>
            </a:bodyPr>
            <a:lstStyle/>
            <a:p>
              <a:pPr algn="ctr">
                <a:lnSpc>
                  <a:spcPct val="150000"/>
                </a:lnSpc>
              </a:pPr>
              <a:r>
                <a:rPr lang="zh-CN" altLang="en-US" sz="1100" dirty="0">
                  <a:solidFill>
                    <a:schemeClr val="tx1">
                      <a:lumMod val="75000"/>
                      <a:lumOff val="25000"/>
                    </a:schemeClr>
                  </a:solidFill>
                  <a:latin typeface="+mn-lt"/>
                  <a:ea typeface="+mn-ea"/>
                  <a:cs typeface="+mn-ea"/>
                  <a:sym typeface="+mn-lt"/>
                </a:rPr>
                <a:t>添加标题</a:t>
              </a:r>
            </a:p>
          </p:txBody>
        </p:sp>
      </p:grpSp>
      <p:grpSp>
        <p:nvGrpSpPr>
          <p:cNvPr id="77" name="组合 76"/>
          <p:cNvGrpSpPr/>
          <p:nvPr/>
        </p:nvGrpSpPr>
        <p:grpSpPr>
          <a:xfrm>
            <a:off x="3305888" y="2853157"/>
            <a:ext cx="1122980" cy="657897"/>
            <a:chOff x="3344570" y="3016015"/>
            <a:chExt cx="1122980" cy="657897"/>
          </a:xfrm>
        </p:grpSpPr>
        <p:sp>
          <p:nvSpPr>
            <p:cNvPr id="67" name="TextBox 66"/>
            <p:cNvSpPr txBox="1"/>
            <p:nvPr/>
          </p:nvSpPr>
          <p:spPr>
            <a:xfrm>
              <a:off x="3344570" y="3221491"/>
              <a:ext cx="1122980" cy="452421"/>
            </a:xfrm>
            <a:prstGeom prst="rect">
              <a:avLst/>
            </a:prstGeom>
            <a:noFill/>
          </p:spPr>
          <p:txBody>
            <a:bodyPr wrap="square" lIns="91431" tIns="45715" rIns="91431" bIns="45715" rtlCol="0">
              <a:spAutoFit/>
            </a:bodyPr>
            <a:lstStyle/>
            <a:p>
              <a:pPr>
                <a:lnSpc>
                  <a:spcPct val="130000"/>
                </a:lnSpc>
              </a:pPr>
              <a:r>
                <a:rPr lang="zh-CN" altLang="en-US" sz="600" dirty="0">
                  <a:solidFill>
                    <a:schemeClr val="tx1">
                      <a:lumMod val="75000"/>
                      <a:lumOff val="25000"/>
                    </a:schemeClr>
                  </a:solidFill>
                  <a:latin typeface="+mn-lt"/>
                  <a:ea typeface="+mn-ea"/>
                  <a:cs typeface="+mn-ea"/>
                  <a:sym typeface="+mn-lt"/>
                </a:rPr>
                <a:t>您的内容打在这里，或者通过您的内容打在这里，或者您的内容打在</a:t>
              </a:r>
            </a:p>
          </p:txBody>
        </p:sp>
        <p:sp>
          <p:nvSpPr>
            <p:cNvPr id="68" name="TextBox 67"/>
            <p:cNvSpPr txBox="1"/>
            <p:nvPr/>
          </p:nvSpPr>
          <p:spPr>
            <a:xfrm>
              <a:off x="3392060" y="3016015"/>
              <a:ext cx="945636" cy="224036"/>
            </a:xfrm>
            <a:prstGeom prst="rect">
              <a:avLst/>
            </a:prstGeom>
            <a:noFill/>
          </p:spPr>
          <p:txBody>
            <a:bodyPr wrap="square" lIns="91431" tIns="0" rIns="91431" bIns="0" rtlCol="0" anchor="t">
              <a:spAutoFit/>
            </a:bodyPr>
            <a:lstStyle/>
            <a:p>
              <a:pPr algn="ctr">
                <a:lnSpc>
                  <a:spcPct val="150000"/>
                </a:lnSpc>
              </a:pPr>
              <a:r>
                <a:rPr lang="zh-CN" altLang="en-US" sz="1100" dirty="0">
                  <a:solidFill>
                    <a:schemeClr val="tx1">
                      <a:lumMod val="75000"/>
                      <a:lumOff val="25000"/>
                    </a:schemeClr>
                  </a:solidFill>
                  <a:latin typeface="+mn-lt"/>
                  <a:ea typeface="+mn-ea"/>
                  <a:cs typeface="+mn-ea"/>
                  <a:sym typeface="+mn-lt"/>
                </a:rPr>
                <a:t>添加标题</a:t>
              </a:r>
            </a:p>
          </p:txBody>
        </p:sp>
      </p:grpSp>
      <p:grpSp>
        <p:nvGrpSpPr>
          <p:cNvPr id="78" name="组合 77"/>
          <p:cNvGrpSpPr/>
          <p:nvPr/>
        </p:nvGrpSpPr>
        <p:grpSpPr>
          <a:xfrm>
            <a:off x="4912515" y="1687648"/>
            <a:ext cx="1089592" cy="748771"/>
            <a:chOff x="4912515" y="1820445"/>
            <a:chExt cx="1089592" cy="748770"/>
          </a:xfrm>
        </p:grpSpPr>
        <p:sp>
          <p:nvSpPr>
            <p:cNvPr id="69" name="TextBox 68"/>
            <p:cNvSpPr txBox="1"/>
            <p:nvPr/>
          </p:nvSpPr>
          <p:spPr>
            <a:xfrm>
              <a:off x="4912515" y="2056778"/>
              <a:ext cx="1089592" cy="512437"/>
            </a:xfrm>
            <a:prstGeom prst="rect">
              <a:avLst/>
            </a:prstGeom>
            <a:noFill/>
          </p:spPr>
          <p:txBody>
            <a:bodyPr wrap="square" lIns="91431" tIns="45715" rIns="91431" bIns="45715" rtlCol="0">
              <a:spAutoFit/>
            </a:bodyPr>
            <a:lstStyle/>
            <a:p>
              <a:pPr>
                <a:lnSpc>
                  <a:spcPct val="130000"/>
                </a:lnSpc>
              </a:pPr>
              <a:r>
                <a:rPr lang="zh-CN" altLang="en-US" sz="700" dirty="0">
                  <a:solidFill>
                    <a:schemeClr val="tx1">
                      <a:lumMod val="75000"/>
                      <a:lumOff val="25000"/>
                    </a:schemeClr>
                  </a:solidFill>
                  <a:latin typeface="+mn-lt"/>
                  <a:ea typeface="+mn-ea"/>
                  <a:cs typeface="+mn-ea"/>
                  <a:sym typeface="+mn-lt"/>
                </a:rPr>
                <a:t>您的内容打在这里，或者通过您的内容打在这里，或者您的内容打在</a:t>
              </a:r>
            </a:p>
          </p:txBody>
        </p:sp>
        <p:sp>
          <p:nvSpPr>
            <p:cNvPr id="70" name="TextBox 69"/>
            <p:cNvSpPr txBox="1"/>
            <p:nvPr/>
          </p:nvSpPr>
          <p:spPr>
            <a:xfrm>
              <a:off x="4950795" y="1820445"/>
              <a:ext cx="945636" cy="224036"/>
            </a:xfrm>
            <a:prstGeom prst="rect">
              <a:avLst/>
            </a:prstGeom>
            <a:noFill/>
          </p:spPr>
          <p:txBody>
            <a:bodyPr wrap="square" lIns="91431" tIns="0" rIns="91431" bIns="0" rtlCol="0" anchor="t">
              <a:spAutoFit/>
            </a:bodyPr>
            <a:lstStyle/>
            <a:p>
              <a:pPr algn="ctr">
                <a:lnSpc>
                  <a:spcPct val="150000"/>
                </a:lnSpc>
              </a:pPr>
              <a:r>
                <a:rPr lang="zh-CN" altLang="en-US" sz="1100" dirty="0">
                  <a:solidFill>
                    <a:schemeClr val="tx1">
                      <a:lumMod val="75000"/>
                      <a:lumOff val="25000"/>
                    </a:schemeClr>
                  </a:solidFill>
                  <a:latin typeface="+mn-lt"/>
                  <a:ea typeface="+mn-ea"/>
                  <a:cs typeface="+mn-ea"/>
                  <a:sym typeface="+mn-lt"/>
                </a:rPr>
                <a:t>添加标题</a:t>
              </a:r>
            </a:p>
          </p:txBody>
        </p:sp>
      </p:grpSp>
      <p:grpSp>
        <p:nvGrpSpPr>
          <p:cNvPr id="79" name="组合 78"/>
          <p:cNvGrpSpPr/>
          <p:nvPr/>
        </p:nvGrpSpPr>
        <p:grpSpPr>
          <a:xfrm>
            <a:off x="6488080" y="2830671"/>
            <a:ext cx="1141583" cy="680382"/>
            <a:chOff x="6526760" y="2993530"/>
            <a:chExt cx="1141583" cy="680382"/>
          </a:xfrm>
        </p:grpSpPr>
        <p:sp>
          <p:nvSpPr>
            <p:cNvPr id="71" name="TextBox 70"/>
            <p:cNvSpPr txBox="1"/>
            <p:nvPr/>
          </p:nvSpPr>
          <p:spPr>
            <a:xfrm>
              <a:off x="6526760" y="3221491"/>
              <a:ext cx="1141583" cy="452421"/>
            </a:xfrm>
            <a:prstGeom prst="rect">
              <a:avLst/>
            </a:prstGeom>
            <a:noFill/>
          </p:spPr>
          <p:txBody>
            <a:bodyPr wrap="square" lIns="91431" tIns="45715" rIns="91431" bIns="45715" rtlCol="0">
              <a:spAutoFit/>
            </a:bodyPr>
            <a:lstStyle/>
            <a:p>
              <a:pPr>
                <a:lnSpc>
                  <a:spcPct val="130000"/>
                </a:lnSpc>
              </a:pPr>
              <a:r>
                <a:rPr lang="zh-CN" altLang="en-US" sz="600" dirty="0">
                  <a:solidFill>
                    <a:schemeClr val="tx1">
                      <a:lumMod val="75000"/>
                      <a:lumOff val="25000"/>
                    </a:schemeClr>
                  </a:solidFill>
                  <a:latin typeface="+mn-lt"/>
                  <a:ea typeface="+mn-ea"/>
                  <a:cs typeface="+mn-ea"/>
                  <a:sym typeface="+mn-lt"/>
                </a:rPr>
                <a:t>您的内容打在这里，或者通过您的内容打在这里，或者您的内容打在</a:t>
              </a:r>
            </a:p>
          </p:txBody>
        </p:sp>
        <p:sp>
          <p:nvSpPr>
            <p:cNvPr id="72" name="TextBox 71"/>
            <p:cNvSpPr txBox="1"/>
            <p:nvPr/>
          </p:nvSpPr>
          <p:spPr>
            <a:xfrm>
              <a:off x="6574251" y="2993530"/>
              <a:ext cx="945636" cy="224036"/>
            </a:xfrm>
            <a:prstGeom prst="rect">
              <a:avLst/>
            </a:prstGeom>
            <a:noFill/>
          </p:spPr>
          <p:txBody>
            <a:bodyPr wrap="square" lIns="91431" tIns="0" rIns="91431" bIns="0" rtlCol="0" anchor="t">
              <a:spAutoFit/>
            </a:bodyPr>
            <a:lstStyle/>
            <a:p>
              <a:pPr algn="ctr">
                <a:lnSpc>
                  <a:spcPct val="150000"/>
                </a:lnSpc>
              </a:pPr>
              <a:r>
                <a:rPr lang="zh-CN" altLang="en-US" sz="1100" dirty="0">
                  <a:solidFill>
                    <a:schemeClr val="tx1">
                      <a:lumMod val="75000"/>
                      <a:lumOff val="25000"/>
                    </a:schemeClr>
                  </a:solidFill>
                  <a:latin typeface="+mn-lt"/>
                  <a:ea typeface="+mn-ea"/>
                  <a:cs typeface="+mn-ea"/>
                  <a:sym typeface="+mn-lt"/>
                </a:rPr>
                <a:t>添加标题</a:t>
              </a:r>
            </a:p>
          </p:txBody>
        </p:sp>
      </p:grpSp>
      <p:grpSp>
        <p:nvGrpSpPr>
          <p:cNvPr id="73" name="组合 72"/>
          <p:cNvGrpSpPr/>
          <p:nvPr/>
        </p:nvGrpSpPr>
        <p:grpSpPr>
          <a:xfrm>
            <a:off x="1654916" y="4143169"/>
            <a:ext cx="6096058" cy="504056"/>
            <a:chOff x="1370440" y="3924536"/>
            <a:chExt cx="6096058" cy="504056"/>
          </a:xfrm>
          <a:solidFill>
            <a:schemeClr val="bg1">
              <a:alpha val="77000"/>
            </a:schemeClr>
          </a:solidFill>
        </p:grpSpPr>
        <p:sp>
          <p:nvSpPr>
            <p:cNvPr id="74" name="矩形 73"/>
            <p:cNvSpPr/>
            <p:nvPr/>
          </p:nvSpPr>
          <p:spPr>
            <a:xfrm>
              <a:off x="1370440" y="3924536"/>
              <a:ext cx="6096058" cy="504056"/>
            </a:xfrm>
            <a:prstGeom prst="rect">
              <a:avLst/>
            </a:prstGeom>
            <a:solidFill>
              <a:schemeClr val="bg1">
                <a:alpha val="90000"/>
              </a:schemeClr>
            </a:solidFill>
            <a:ln>
              <a:noFill/>
            </a:ln>
            <a:effectLst>
              <a:outerShdw blurRad="1651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TextBox 74"/>
            <p:cNvSpPr txBox="1"/>
            <p:nvPr/>
          </p:nvSpPr>
          <p:spPr>
            <a:xfrm>
              <a:off x="1420302" y="3939902"/>
              <a:ext cx="5829328" cy="430887"/>
            </a:xfrm>
            <a:prstGeom prst="rect">
              <a:avLst/>
            </a:prstGeom>
            <a:noFill/>
          </p:spPr>
          <p:txBody>
            <a:bodyPr wrap="square" rtlCol="0">
              <a:spAutoFit/>
            </a:bodyPr>
            <a:lstStyle/>
            <a:p>
              <a:pPr algn="ctr"/>
              <a:r>
                <a:rPr lang="zh-CN" altLang="en-US" sz="1100" dirty="0">
                  <a:solidFill>
                    <a:schemeClr val="tx1">
                      <a:lumMod val="65000"/>
                      <a:lumOff val="35000"/>
                    </a:schemeClr>
                  </a:solidFill>
                  <a:latin typeface="+mn-lt"/>
                  <a:ea typeface="+mn-ea"/>
                  <a:cs typeface="+mn-ea"/>
                  <a:sym typeface="+mn-lt"/>
                </a:rPr>
                <a:t>您的内容打在这里，或者通过复制您的文本后，在此框中选择粘贴，并选择只保留文字。您的内容打在这里，或者通过复制您的文本</a:t>
              </a:r>
              <a:endParaRPr lang="en-US" altLang="zh-CN" sz="1100" dirty="0">
                <a:solidFill>
                  <a:schemeClr val="tx1">
                    <a:lumMod val="65000"/>
                    <a:lumOff val="35000"/>
                  </a:schemeClr>
                </a:solidFill>
                <a:latin typeface="+mn-lt"/>
                <a:ea typeface="+mn-ea"/>
                <a:cs typeface="+mn-ea"/>
                <a:sym typeface="+mn-lt"/>
              </a:endParaRPr>
            </a:p>
          </p:txBody>
        </p:sp>
      </p:grpSp>
      <p:grpSp>
        <p:nvGrpSpPr>
          <p:cNvPr id="63" name="组合 62"/>
          <p:cNvGrpSpPr/>
          <p:nvPr/>
        </p:nvGrpSpPr>
        <p:grpSpPr>
          <a:xfrm>
            <a:off x="-107260" y="196219"/>
            <a:ext cx="1765509" cy="551352"/>
            <a:chOff x="520640" y="251298"/>
            <a:chExt cx="1766054" cy="551522"/>
          </a:xfrm>
        </p:grpSpPr>
        <p:sp>
          <p:nvSpPr>
            <p:cNvPr id="64" name="矩形 3"/>
            <p:cNvSpPr>
              <a:spLocks noChangeArrowheads="1"/>
            </p:cNvSpPr>
            <p:nvPr/>
          </p:nvSpPr>
          <p:spPr bwMode="auto">
            <a:xfrm>
              <a:off x="872610" y="251298"/>
              <a:ext cx="1062119"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工作回顾</a:t>
              </a:r>
            </a:p>
          </p:txBody>
        </p:sp>
        <p:grpSp>
          <p:nvGrpSpPr>
            <p:cNvPr id="80" name="组合 79"/>
            <p:cNvGrpSpPr/>
            <p:nvPr/>
          </p:nvGrpSpPr>
          <p:grpSpPr>
            <a:xfrm>
              <a:off x="520640" y="515443"/>
              <a:ext cx="1766054" cy="287377"/>
              <a:chOff x="562081" y="425886"/>
              <a:chExt cx="1766054" cy="287377"/>
            </a:xfrm>
          </p:grpSpPr>
          <p:sp>
            <p:nvSpPr>
              <p:cNvPr id="81"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Work review</a:t>
                </a:r>
                <a:endParaRPr lang="zh-CN" altLang="en-US" sz="800" kern="0" dirty="0">
                  <a:solidFill>
                    <a:srgbClr val="FFFFFF">
                      <a:lumMod val="50000"/>
                    </a:srgbClr>
                  </a:solidFill>
                  <a:latin typeface="+mn-lt"/>
                  <a:ea typeface="+mn-ea"/>
                  <a:cs typeface="+mn-ea"/>
                  <a:sym typeface="+mn-lt"/>
                </a:endParaRPr>
              </a:p>
            </p:txBody>
          </p:sp>
          <p:grpSp>
            <p:nvGrpSpPr>
              <p:cNvPr id="82" name="组合 81"/>
              <p:cNvGrpSpPr/>
              <p:nvPr/>
            </p:nvGrpSpPr>
            <p:grpSpPr>
              <a:xfrm>
                <a:off x="931046" y="667544"/>
                <a:ext cx="1028125" cy="45719"/>
                <a:chOff x="688893" y="2574256"/>
                <a:chExt cx="7739508" cy="81111"/>
              </a:xfrm>
            </p:grpSpPr>
            <p:sp>
              <p:nvSpPr>
                <p:cNvPr id="83"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6"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7"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8"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9"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5817524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2079625" y="2514600"/>
            <a:ext cx="1400175" cy="143986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flipH="1" flipV="1">
            <a:off x="3467100" y="2516188"/>
            <a:ext cx="1860550" cy="658812"/>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flipH="1">
            <a:off x="5327650" y="1644650"/>
            <a:ext cx="1681163" cy="1527175"/>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 name="椭圆 2"/>
          <p:cNvSpPr>
            <a:spLocks noChangeArrowheads="1"/>
          </p:cNvSpPr>
          <p:nvPr/>
        </p:nvSpPr>
        <p:spPr bwMode="auto">
          <a:xfrm>
            <a:off x="1692275" y="3565525"/>
            <a:ext cx="776288" cy="777875"/>
          </a:xfrm>
          <a:prstGeom prst="ellipse">
            <a:avLst/>
          </a:prstGeom>
          <a:gradFill rotWithShape="1">
            <a:gsLst>
              <a:gs pos="0">
                <a:srgbClr val="BFBFBF"/>
              </a:gs>
              <a:gs pos="70000">
                <a:srgbClr val="FAFAFA"/>
              </a:gs>
              <a:gs pos="100000">
                <a:srgbClr val="FAFAFA"/>
              </a:gs>
            </a:gsLst>
            <a:lin ang="8100000" scaled="1"/>
          </a:gradFill>
          <a:ln w="25400">
            <a:solidFill>
              <a:schemeClr val="bg1"/>
            </a:solidFill>
            <a:round/>
            <a:headEnd/>
            <a:tailEnd/>
          </a:ln>
          <a:effectLst>
            <a:outerShdw blurRad="63500" dist="190500" dir="8100000" algn="tr" rotWithShape="0">
              <a:srgbClr val="000000">
                <a:alpha val="14999"/>
              </a:srgbClr>
            </a:outerShdw>
          </a:effectLst>
        </p:spPr>
        <p:txBody>
          <a:bodyPr anchor="ctr"/>
          <a:lstStyle/>
          <a:p>
            <a:pPr algn="ctr" fontAlgn="auto">
              <a:spcBef>
                <a:spcPts val="0"/>
              </a:spcBef>
              <a:spcAft>
                <a:spcPts val="0"/>
              </a:spcAft>
              <a:defRPr/>
            </a:pPr>
            <a:endParaRPr lang="zh-CN" altLang="en-US" sz="1600">
              <a:solidFill>
                <a:schemeClr val="lt1"/>
              </a:solidFill>
              <a:latin typeface="+mn-lt"/>
              <a:ea typeface="+mn-ea"/>
              <a:cs typeface="+mn-ea"/>
              <a:sym typeface="+mn-lt"/>
            </a:endParaRPr>
          </a:p>
        </p:txBody>
      </p:sp>
      <p:sp>
        <p:nvSpPr>
          <p:cNvPr id="4" name="椭圆 3"/>
          <p:cNvSpPr>
            <a:spLocks noChangeArrowheads="1"/>
          </p:cNvSpPr>
          <p:nvPr/>
        </p:nvSpPr>
        <p:spPr bwMode="auto">
          <a:xfrm>
            <a:off x="2968625" y="2003425"/>
            <a:ext cx="1022350" cy="1022350"/>
          </a:xfrm>
          <a:prstGeom prst="ellipse">
            <a:avLst/>
          </a:prstGeom>
          <a:gradFill rotWithShape="1">
            <a:gsLst>
              <a:gs pos="0">
                <a:srgbClr val="BFBFBF"/>
              </a:gs>
              <a:gs pos="70000">
                <a:srgbClr val="FAFAFA"/>
              </a:gs>
              <a:gs pos="100000">
                <a:srgbClr val="FAFAFA"/>
              </a:gs>
            </a:gsLst>
            <a:lin ang="8100000" scaled="1"/>
          </a:gradFill>
          <a:ln w="25400">
            <a:solidFill>
              <a:schemeClr val="bg1"/>
            </a:solidFill>
            <a:round/>
            <a:headEnd/>
            <a:tailEnd/>
          </a:ln>
          <a:effectLst>
            <a:outerShdw blurRad="63500" dist="190500" dir="8100000" algn="tr" rotWithShape="0">
              <a:srgbClr val="000000">
                <a:alpha val="14999"/>
              </a:srgbClr>
            </a:outerShdw>
          </a:effectLst>
        </p:spPr>
        <p:txBody>
          <a:bodyPr anchor="ctr"/>
          <a:lstStyle/>
          <a:p>
            <a:pPr algn="ctr" fontAlgn="auto">
              <a:spcBef>
                <a:spcPts val="0"/>
              </a:spcBef>
              <a:spcAft>
                <a:spcPts val="0"/>
              </a:spcAft>
              <a:defRPr/>
            </a:pPr>
            <a:endParaRPr lang="zh-CN" altLang="en-US" sz="1600">
              <a:solidFill>
                <a:schemeClr val="lt1"/>
              </a:solidFill>
              <a:latin typeface="+mn-lt"/>
              <a:ea typeface="+mn-ea"/>
              <a:cs typeface="+mn-ea"/>
              <a:sym typeface="+mn-lt"/>
            </a:endParaRPr>
          </a:p>
        </p:txBody>
      </p:sp>
      <p:sp>
        <p:nvSpPr>
          <p:cNvPr id="5" name="椭圆 4"/>
          <p:cNvSpPr>
            <a:spLocks noChangeArrowheads="1"/>
          </p:cNvSpPr>
          <p:nvPr/>
        </p:nvSpPr>
        <p:spPr bwMode="auto">
          <a:xfrm>
            <a:off x="4716463" y="2547938"/>
            <a:ext cx="1166812" cy="1166812"/>
          </a:xfrm>
          <a:prstGeom prst="ellipse">
            <a:avLst/>
          </a:prstGeom>
          <a:gradFill rotWithShape="1">
            <a:gsLst>
              <a:gs pos="0">
                <a:srgbClr val="BFBFBF"/>
              </a:gs>
              <a:gs pos="70000">
                <a:srgbClr val="FAFAFA"/>
              </a:gs>
              <a:gs pos="100000">
                <a:srgbClr val="FAFAFA"/>
              </a:gs>
            </a:gsLst>
            <a:lin ang="8100000" scaled="1"/>
          </a:gradFill>
          <a:ln w="25400">
            <a:solidFill>
              <a:schemeClr val="bg1"/>
            </a:solidFill>
            <a:round/>
            <a:headEnd/>
            <a:tailEnd/>
          </a:ln>
          <a:effectLst>
            <a:outerShdw blurRad="63500" dist="190500" dir="8100000" algn="tr" rotWithShape="0">
              <a:srgbClr val="000000">
                <a:alpha val="14999"/>
              </a:srgbClr>
            </a:outerShdw>
          </a:effectLst>
        </p:spPr>
        <p:txBody>
          <a:bodyPr anchor="ctr"/>
          <a:lstStyle/>
          <a:p>
            <a:pPr algn="ctr" fontAlgn="auto">
              <a:spcBef>
                <a:spcPts val="0"/>
              </a:spcBef>
              <a:spcAft>
                <a:spcPts val="0"/>
              </a:spcAft>
              <a:defRPr/>
            </a:pPr>
            <a:endParaRPr lang="zh-CN" altLang="en-US" sz="1600">
              <a:solidFill>
                <a:schemeClr val="lt1"/>
              </a:solidFill>
              <a:latin typeface="+mn-lt"/>
              <a:ea typeface="+mn-ea"/>
              <a:cs typeface="+mn-ea"/>
              <a:sym typeface="+mn-lt"/>
            </a:endParaRPr>
          </a:p>
        </p:txBody>
      </p:sp>
      <p:sp>
        <p:nvSpPr>
          <p:cNvPr id="6" name="椭圆 5"/>
          <p:cNvSpPr>
            <a:spLocks noChangeArrowheads="1"/>
          </p:cNvSpPr>
          <p:nvPr/>
        </p:nvSpPr>
        <p:spPr bwMode="auto">
          <a:xfrm>
            <a:off x="6300788" y="1317625"/>
            <a:ext cx="985837" cy="987425"/>
          </a:xfrm>
          <a:prstGeom prst="ellipse">
            <a:avLst/>
          </a:prstGeom>
          <a:gradFill rotWithShape="1">
            <a:gsLst>
              <a:gs pos="0">
                <a:srgbClr val="BFBFBF"/>
              </a:gs>
              <a:gs pos="70000">
                <a:srgbClr val="FAFAFA"/>
              </a:gs>
              <a:gs pos="100000">
                <a:srgbClr val="FAFAFA"/>
              </a:gs>
            </a:gsLst>
            <a:lin ang="8100000" scaled="1"/>
          </a:gradFill>
          <a:ln w="25400">
            <a:solidFill>
              <a:schemeClr val="bg1"/>
            </a:solidFill>
            <a:round/>
            <a:headEnd/>
            <a:tailEnd/>
          </a:ln>
          <a:effectLst>
            <a:outerShdw blurRad="63500" dist="190500" dir="8100000" algn="tr" rotWithShape="0">
              <a:srgbClr val="000000">
                <a:alpha val="14999"/>
              </a:srgbClr>
            </a:outerShdw>
          </a:effectLst>
        </p:spPr>
        <p:txBody>
          <a:bodyPr anchor="ctr"/>
          <a:lstStyle/>
          <a:p>
            <a:pPr algn="ctr" fontAlgn="auto">
              <a:spcBef>
                <a:spcPts val="0"/>
              </a:spcBef>
              <a:spcAft>
                <a:spcPts val="0"/>
              </a:spcAft>
              <a:defRPr/>
            </a:pPr>
            <a:endParaRPr lang="zh-CN" altLang="en-US" sz="1600">
              <a:solidFill>
                <a:schemeClr val="lt1"/>
              </a:solidFill>
              <a:latin typeface="+mn-lt"/>
              <a:ea typeface="+mn-ea"/>
              <a:cs typeface="+mn-ea"/>
              <a:sym typeface="+mn-lt"/>
            </a:endParaRPr>
          </a:p>
        </p:txBody>
      </p:sp>
      <p:sp>
        <p:nvSpPr>
          <p:cNvPr id="46" name="矩形 45"/>
          <p:cNvSpPr/>
          <p:nvPr/>
        </p:nvSpPr>
        <p:spPr>
          <a:xfrm>
            <a:off x="2700338" y="3910013"/>
            <a:ext cx="2154237" cy="683264"/>
          </a:xfrm>
          <a:prstGeom prst="rect">
            <a:avLst/>
          </a:prstGeom>
        </p:spPr>
        <p:txBody>
          <a:bodyPr>
            <a:spAutoFit/>
          </a:bodyPr>
          <a:lstStyle/>
          <a:p>
            <a:pPr>
              <a:lnSpc>
                <a:spcPct val="120000"/>
              </a:lnSpc>
            </a:pPr>
            <a:r>
              <a:rPr lang="zh-CN" altLang="en-US" sz="1600">
                <a:solidFill>
                  <a:srgbClr val="404040"/>
                </a:solidFill>
                <a:latin typeface="+mn-lt"/>
                <a:ea typeface="+mn-ea"/>
                <a:cs typeface="+mn-ea"/>
                <a:sym typeface="+mn-lt"/>
              </a:rPr>
              <a:t>在这里填写项目问题单项说明</a:t>
            </a:r>
          </a:p>
        </p:txBody>
      </p:sp>
      <p:sp>
        <p:nvSpPr>
          <p:cNvPr id="47" name="矩形 46"/>
          <p:cNvSpPr>
            <a:spLocks noChangeArrowheads="1"/>
          </p:cNvSpPr>
          <p:nvPr/>
        </p:nvSpPr>
        <p:spPr bwMode="auto">
          <a:xfrm>
            <a:off x="2700338" y="3586163"/>
            <a:ext cx="1738312"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dirty="0">
                <a:solidFill>
                  <a:srgbClr val="00B0F0"/>
                </a:solidFill>
                <a:latin typeface="+mn-lt"/>
                <a:ea typeface="+mn-ea"/>
                <a:cs typeface="+mn-ea"/>
                <a:sym typeface="+mn-lt"/>
              </a:rPr>
              <a:t>在此添加标题</a:t>
            </a:r>
          </a:p>
        </p:txBody>
      </p:sp>
      <p:sp>
        <p:nvSpPr>
          <p:cNvPr id="48" name="矩形 47"/>
          <p:cNvSpPr/>
          <p:nvPr/>
        </p:nvSpPr>
        <p:spPr>
          <a:xfrm>
            <a:off x="760413" y="2309813"/>
            <a:ext cx="2155825" cy="683264"/>
          </a:xfrm>
          <a:prstGeom prst="rect">
            <a:avLst/>
          </a:prstGeom>
        </p:spPr>
        <p:txBody>
          <a:bodyPr>
            <a:spAutoFit/>
          </a:bodyPr>
          <a:lstStyle/>
          <a:p>
            <a:pPr algn="r">
              <a:lnSpc>
                <a:spcPct val="120000"/>
              </a:lnSpc>
            </a:pPr>
            <a:r>
              <a:rPr lang="zh-CN" altLang="en-US" sz="1600">
                <a:solidFill>
                  <a:srgbClr val="404040"/>
                </a:solidFill>
                <a:latin typeface="+mn-lt"/>
                <a:ea typeface="+mn-ea"/>
                <a:cs typeface="+mn-ea"/>
                <a:sym typeface="+mn-lt"/>
              </a:rPr>
              <a:t>在这里填写项目问题单项说明</a:t>
            </a:r>
          </a:p>
        </p:txBody>
      </p:sp>
      <p:sp>
        <p:nvSpPr>
          <p:cNvPr id="49" name="矩形 48"/>
          <p:cNvSpPr>
            <a:spLocks noChangeArrowheads="1"/>
          </p:cNvSpPr>
          <p:nvPr/>
        </p:nvSpPr>
        <p:spPr bwMode="auto">
          <a:xfrm>
            <a:off x="1177925" y="1984375"/>
            <a:ext cx="173831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r"/>
            <a:r>
              <a:rPr lang="zh-CN" altLang="en-US" dirty="0">
                <a:solidFill>
                  <a:srgbClr val="0070C0"/>
                </a:solidFill>
                <a:latin typeface="+mn-lt"/>
                <a:ea typeface="+mn-ea"/>
                <a:cs typeface="+mn-ea"/>
                <a:sym typeface="+mn-lt"/>
              </a:rPr>
              <a:t>在此添加标题</a:t>
            </a:r>
          </a:p>
        </p:txBody>
      </p:sp>
      <p:sp>
        <p:nvSpPr>
          <p:cNvPr id="50" name="矩形 49"/>
          <p:cNvSpPr/>
          <p:nvPr/>
        </p:nvSpPr>
        <p:spPr>
          <a:xfrm>
            <a:off x="6002338" y="3119438"/>
            <a:ext cx="2155825" cy="683264"/>
          </a:xfrm>
          <a:prstGeom prst="rect">
            <a:avLst/>
          </a:prstGeom>
        </p:spPr>
        <p:txBody>
          <a:bodyPr>
            <a:spAutoFit/>
          </a:bodyPr>
          <a:lstStyle/>
          <a:p>
            <a:pPr>
              <a:lnSpc>
                <a:spcPct val="120000"/>
              </a:lnSpc>
            </a:pPr>
            <a:r>
              <a:rPr lang="zh-CN" altLang="en-US" sz="1600">
                <a:solidFill>
                  <a:srgbClr val="404040"/>
                </a:solidFill>
                <a:latin typeface="+mn-lt"/>
                <a:ea typeface="+mn-ea"/>
                <a:cs typeface="+mn-ea"/>
                <a:sym typeface="+mn-lt"/>
              </a:rPr>
              <a:t>在这里填写项目问题单项说明</a:t>
            </a:r>
          </a:p>
        </p:txBody>
      </p:sp>
      <p:sp>
        <p:nvSpPr>
          <p:cNvPr id="51" name="矩形 50"/>
          <p:cNvSpPr>
            <a:spLocks noChangeArrowheads="1"/>
          </p:cNvSpPr>
          <p:nvPr/>
        </p:nvSpPr>
        <p:spPr bwMode="auto">
          <a:xfrm>
            <a:off x="6002338" y="2794000"/>
            <a:ext cx="1738312"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dirty="0">
                <a:solidFill>
                  <a:srgbClr val="00B0F0"/>
                </a:solidFill>
                <a:latin typeface="+mn-lt"/>
                <a:ea typeface="+mn-ea"/>
                <a:cs typeface="+mn-ea"/>
                <a:sym typeface="+mn-lt"/>
              </a:rPr>
              <a:t>在此添加标题</a:t>
            </a:r>
          </a:p>
        </p:txBody>
      </p:sp>
      <p:sp>
        <p:nvSpPr>
          <p:cNvPr id="52" name="矩形 51"/>
          <p:cNvSpPr/>
          <p:nvPr/>
        </p:nvSpPr>
        <p:spPr>
          <a:xfrm>
            <a:off x="4067175" y="1603375"/>
            <a:ext cx="2155825" cy="683264"/>
          </a:xfrm>
          <a:prstGeom prst="rect">
            <a:avLst/>
          </a:prstGeom>
        </p:spPr>
        <p:txBody>
          <a:bodyPr>
            <a:spAutoFit/>
          </a:bodyPr>
          <a:lstStyle/>
          <a:p>
            <a:pPr algn="r">
              <a:lnSpc>
                <a:spcPct val="120000"/>
              </a:lnSpc>
            </a:pPr>
            <a:r>
              <a:rPr lang="zh-CN" altLang="en-US" sz="1600">
                <a:solidFill>
                  <a:srgbClr val="404040"/>
                </a:solidFill>
                <a:latin typeface="+mn-lt"/>
                <a:ea typeface="+mn-ea"/>
                <a:cs typeface="+mn-ea"/>
                <a:sym typeface="+mn-lt"/>
              </a:rPr>
              <a:t>在这里填写项目问题单项说明</a:t>
            </a:r>
          </a:p>
        </p:txBody>
      </p:sp>
      <p:sp>
        <p:nvSpPr>
          <p:cNvPr id="53" name="矩形 52"/>
          <p:cNvSpPr>
            <a:spLocks noChangeArrowheads="1"/>
          </p:cNvSpPr>
          <p:nvPr/>
        </p:nvSpPr>
        <p:spPr bwMode="auto">
          <a:xfrm>
            <a:off x="4484688" y="1277938"/>
            <a:ext cx="1738312"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r"/>
            <a:r>
              <a:rPr lang="zh-CN" altLang="en-US" dirty="0">
                <a:solidFill>
                  <a:srgbClr val="0070C0"/>
                </a:solidFill>
                <a:latin typeface="+mn-lt"/>
                <a:ea typeface="+mn-ea"/>
                <a:cs typeface="+mn-ea"/>
                <a:sym typeface="+mn-lt"/>
              </a:rPr>
              <a:t>在此添加标题</a:t>
            </a:r>
          </a:p>
        </p:txBody>
      </p:sp>
      <p:sp>
        <p:nvSpPr>
          <p:cNvPr id="37" name="椭圆 36"/>
          <p:cNvSpPr/>
          <p:nvPr/>
        </p:nvSpPr>
        <p:spPr>
          <a:xfrm>
            <a:off x="1747838" y="3635375"/>
            <a:ext cx="663575" cy="6651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9" name="文本框 9"/>
          <p:cNvSpPr txBox="1">
            <a:spLocks noChangeArrowheads="1"/>
          </p:cNvSpPr>
          <p:nvPr/>
        </p:nvSpPr>
        <p:spPr bwMode="auto">
          <a:xfrm>
            <a:off x="1851029" y="3689063"/>
            <a:ext cx="45878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defRPr>
                <a:solidFill>
                  <a:schemeClr val="tx1"/>
                </a:solidFill>
                <a:latin typeface="Calibri" charset="0"/>
                <a:ea typeface="宋体" charset="0"/>
              </a:defRPr>
            </a:lvl6pPr>
            <a:lvl7pPr marL="2971800" indent="-228600" fontAlgn="base">
              <a:spcBef>
                <a:spcPct val="0"/>
              </a:spcBef>
              <a:spcAft>
                <a:spcPct val="0"/>
              </a:spcAft>
              <a:defRPr>
                <a:solidFill>
                  <a:schemeClr val="tx1"/>
                </a:solidFill>
                <a:latin typeface="Calibri" charset="0"/>
                <a:ea typeface="宋体" charset="0"/>
              </a:defRPr>
            </a:lvl7pPr>
            <a:lvl8pPr marL="3429000" indent="-228600" fontAlgn="base">
              <a:spcBef>
                <a:spcPct val="0"/>
              </a:spcBef>
              <a:spcAft>
                <a:spcPct val="0"/>
              </a:spcAft>
              <a:defRPr>
                <a:solidFill>
                  <a:schemeClr val="tx1"/>
                </a:solidFill>
                <a:latin typeface="Calibri" charset="0"/>
                <a:ea typeface="宋体" charset="0"/>
              </a:defRPr>
            </a:lvl8pPr>
            <a:lvl9pPr marL="3886200" indent="-228600" fontAlgn="base">
              <a:spcBef>
                <a:spcPct val="0"/>
              </a:spcBef>
              <a:spcAft>
                <a:spcPct val="0"/>
              </a:spcAft>
              <a:defRPr>
                <a:solidFill>
                  <a:schemeClr val="tx1"/>
                </a:solidFill>
                <a:latin typeface="Calibri" charset="0"/>
                <a:ea typeface="宋体" charset="0"/>
              </a:defRPr>
            </a:lvl9pPr>
          </a:lstStyle>
          <a:p>
            <a:pPr algn="ctr"/>
            <a:r>
              <a:rPr lang="en-US" altLang="zh-CN" sz="3200">
                <a:solidFill>
                  <a:schemeClr val="bg1"/>
                </a:solidFill>
                <a:latin typeface="+mn-lt"/>
                <a:ea typeface="+mn-ea"/>
                <a:cs typeface="+mn-ea"/>
                <a:sym typeface="+mn-lt"/>
              </a:rPr>
              <a:t>A</a:t>
            </a:r>
            <a:endParaRPr lang="zh-CN" altLang="en-US" sz="3200">
              <a:solidFill>
                <a:schemeClr val="bg1"/>
              </a:solidFill>
              <a:latin typeface="+mn-lt"/>
              <a:ea typeface="+mn-ea"/>
              <a:cs typeface="+mn-ea"/>
              <a:sym typeface="+mn-lt"/>
            </a:endParaRPr>
          </a:p>
        </p:txBody>
      </p:sp>
      <p:sp>
        <p:nvSpPr>
          <p:cNvPr id="7" name="椭圆 6"/>
          <p:cNvSpPr>
            <a:spLocks noChangeArrowheads="1"/>
          </p:cNvSpPr>
          <p:nvPr/>
        </p:nvSpPr>
        <p:spPr bwMode="auto">
          <a:xfrm>
            <a:off x="2287588" y="3989388"/>
            <a:ext cx="392112" cy="392112"/>
          </a:xfrm>
          <a:prstGeom prst="ellipse">
            <a:avLst/>
          </a:prstGeom>
          <a:gradFill rotWithShape="1">
            <a:gsLst>
              <a:gs pos="0">
                <a:srgbClr val="BFBFBF"/>
              </a:gs>
              <a:gs pos="70000">
                <a:srgbClr val="FAFAFA"/>
              </a:gs>
              <a:gs pos="100000">
                <a:srgbClr val="FAFAFA"/>
              </a:gs>
            </a:gsLst>
            <a:lin ang="8100000" scaled="1"/>
          </a:gradFill>
          <a:ln w="15875">
            <a:solidFill>
              <a:schemeClr val="bg1"/>
            </a:solidFill>
            <a:round/>
            <a:headEnd/>
            <a:tailEnd/>
          </a:ln>
          <a:effectLst>
            <a:outerShdw blurRad="63500" dist="190500" dir="8100000" algn="tr" rotWithShape="0">
              <a:srgbClr val="000000">
                <a:alpha val="14999"/>
              </a:srgbClr>
            </a:outerShdw>
          </a:effectLst>
        </p:spPr>
        <p:txBody>
          <a:bodyPr anchor="ctr"/>
          <a:lstStyle/>
          <a:p>
            <a:pPr algn="ctr" fontAlgn="auto">
              <a:spcBef>
                <a:spcPts val="0"/>
              </a:spcBef>
              <a:spcAft>
                <a:spcPts val="0"/>
              </a:spcAft>
              <a:defRPr/>
            </a:pPr>
            <a:endParaRPr lang="zh-CN" altLang="en-US" sz="1600">
              <a:solidFill>
                <a:schemeClr val="lt1"/>
              </a:solidFill>
              <a:latin typeface="+mn-lt"/>
              <a:ea typeface="+mn-ea"/>
              <a:cs typeface="+mn-ea"/>
              <a:sym typeface="+mn-lt"/>
            </a:endParaRPr>
          </a:p>
        </p:txBody>
      </p:sp>
      <p:sp>
        <p:nvSpPr>
          <p:cNvPr id="38" name="椭圆 37"/>
          <p:cNvSpPr/>
          <p:nvPr/>
        </p:nvSpPr>
        <p:spPr>
          <a:xfrm>
            <a:off x="3030538" y="2076450"/>
            <a:ext cx="887412" cy="88741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8" name="椭圆 7"/>
          <p:cNvSpPr>
            <a:spLocks noChangeArrowheads="1"/>
          </p:cNvSpPr>
          <p:nvPr/>
        </p:nvSpPr>
        <p:spPr bwMode="auto">
          <a:xfrm>
            <a:off x="3687763" y="2736850"/>
            <a:ext cx="393700" cy="392113"/>
          </a:xfrm>
          <a:prstGeom prst="ellipse">
            <a:avLst/>
          </a:prstGeom>
          <a:gradFill rotWithShape="1">
            <a:gsLst>
              <a:gs pos="0">
                <a:srgbClr val="BFBFBF"/>
              </a:gs>
              <a:gs pos="70000">
                <a:srgbClr val="FAFAFA"/>
              </a:gs>
              <a:gs pos="100000">
                <a:srgbClr val="FAFAFA"/>
              </a:gs>
            </a:gsLst>
            <a:lin ang="8100000" scaled="1"/>
          </a:gradFill>
          <a:ln w="15875">
            <a:solidFill>
              <a:schemeClr val="bg1"/>
            </a:solidFill>
            <a:round/>
            <a:headEnd/>
            <a:tailEnd/>
          </a:ln>
          <a:effectLst>
            <a:outerShdw blurRad="63500" dist="190500" dir="8100000" algn="tr" rotWithShape="0">
              <a:srgbClr val="000000">
                <a:alpha val="14999"/>
              </a:srgbClr>
            </a:outerShdw>
          </a:effectLst>
        </p:spPr>
        <p:txBody>
          <a:bodyPr anchor="ctr"/>
          <a:lstStyle/>
          <a:p>
            <a:pPr algn="ctr" fontAlgn="auto">
              <a:spcBef>
                <a:spcPts val="0"/>
              </a:spcBef>
              <a:spcAft>
                <a:spcPts val="0"/>
              </a:spcAft>
              <a:defRPr/>
            </a:pPr>
            <a:endParaRPr lang="zh-CN" altLang="en-US" sz="1600">
              <a:solidFill>
                <a:schemeClr val="lt1"/>
              </a:solidFill>
              <a:latin typeface="+mn-lt"/>
              <a:ea typeface="+mn-ea"/>
              <a:cs typeface="+mn-ea"/>
              <a:sym typeface="+mn-lt"/>
            </a:endParaRPr>
          </a:p>
        </p:txBody>
      </p:sp>
      <p:sp>
        <p:nvSpPr>
          <p:cNvPr id="60" name="文本框 9"/>
          <p:cNvSpPr txBox="1">
            <a:spLocks noChangeArrowheads="1"/>
          </p:cNvSpPr>
          <p:nvPr/>
        </p:nvSpPr>
        <p:spPr bwMode="auto">
          <a:xfrm>
            <a:off x="3233579" y="2182704"/>
            <a:ext cx="49244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defRPr>
                <a:solidFill>
                  <a:schemeClr val="tx1"/>
                </a:solidFill>
                <a:latin typeface="Calibri" charset="0"/>
                <a:ea typeface="宋体" charset="0"/>
              </a:defRPr>
            </a:lvl6pPr>
            <a:lvl7pPr marL="2971800" indent="-228600" fontAlgn="base">
              <a:spcBef>
                <a:spcPct val="0"/>
              </a:spcBef>
              <a:spcAft>
                <a:spcPct val="0"/>
              </a:spcAft>
              <a:defRPr>
                <a:solidFill>
                  <a:schemeClr val="tx1"/>
                </a:solidFill>
                <a:latin typeface="Calibri" charset="0"/>
                <a:ea typeface="宋体" charset="0"/>
              </a:defRPr>
            </a:lvl7pPr>
            <a:lvl8pPr marL="3429000" indent="-228600" fontAlgn="base">
              <a:spcBef>
                <a:spcPct val="0"/>
              </a:spcBef>
              <a:spcAft>
                <a:spcPct val="0"/>
              </a:spcAft>
              <a:defRPr>
                <a:solidFill>
                  <a:schemeClr val="tx1"/>
                </a:solidFill>
                <a:latin typeface="Calibri" charset="0"/>
                <a:ea typeface="宋体" charset="0"/>
              </a:defRPr>
            </a:lvl8pPr>
            <a:lvl9pPr marL="3886200" indent="-228600" fontAlgn="base">
              <a:spcBef>
                <a:spcPct val="0"/>
              </a:spcBef>
              <a:spcAft>
                <a:spcPct val="0"/>
              </a:spcAft>
              <a:defRPr>
                <a:solidFill>
                  <a:schemeClr val="tx1"/>
                </a:solidFill>
                <a:latin typeface="Calibri" charset="0"/>
                <a:ea typeface="宋体" charset="0"/>
              </a:defRPr>
            </a:lvl9pPr>
          </a:lstStyle>
          <a:p>
            <a:pPr algn="ctr"/>
            <a:r>
              <a:rPr lang="en-US" altLang="zh-CN" sz="3600">
                <a:solidFill>
                  <a:schemeClr val="bg1"/>
                </a:solidFill>
                <a:latin typeface="+mn-lt"/>
                <a:ea typeface="+mn-ea"/>
                <a:cs typeface="+mn-ea"/>
                <a:sym typeface="+mn-lt"/>
              </a:rPr>
              <a:t>B</a:t>
            </a:r>
            <a:endParaRPr lang="zh-CN" altLang="en-US" sz="3600">
              <a:solidFill>
                <a:schemeClr val="bg1"/>
              </a:solidFill>
              <a:latin typeface="+mn-lt"/>
              <a:ea typeface="+mn-ea"/>
              <a:cs typeface="+mn-ea"/>
              <a:sym typeface="+mn-lt"/>
            </a:endParaRPr>
          </a:p>
        </p:txBody>
      </p:sp>
      <p:sp>
        <p:nvSpPr>
          <p:cNvPr id="39" name="椭圆 38"/>
          <p:cNvSpPr/>
          <p:nvPr/>
        </p:nvSpPr>
        <p:spPr>
          <a:xfrm>
            <a:off x="4811713" y="2654300"/>
            <a:ext cx="976312" cy="9747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1" name="文本框 9"/>
          <p:cNvSpPr txBox="1">
            <a:spLocks noChangeArrowheads="1"/>
          </p:cNvSpPr>
          <p:nvPr/>
        </p:nvSpPr>
        <p:spPr bwMode="auto">
          <a:xfrm>
            <a:off x="5007308" y="2779782"/>
            <a:ext cx="55496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defRPr>
                <a:solidFill>
                  <a:schemeClr val="tx1"/>
                </a:solidFill>
                <a:latin typeface="Calibri" charset="0"/>
                <a:ea typeface="宋体" charset="0"/>
              </a:defRPr>
            </a:lvl6pPr>
            <a:lvl7pPr marL="2971800" indent="-228600" fontAlgn="base">
              <a:spcBef>
                <a:spcPct val="0"/>
              </a:spcBef>
              <a:spcAft>
                <a:spcPct val="0"/>
              </a:spcAft>
              <a:defRPr>
                <a:solidFill>
                  <a:schemeClr val="tx1"/>
                </a:solidFill>
                <a:latin typeface="Calibri" charset="0"/>
                <a:ea typeface="宋体" charset="0"/>
              </a:defRPr>
            </a:lvl7pPr>
            <a:lvl8pPr marL="3429000" indent="-228600" fontAlgn="base">
              <a:spcBef>
                <a:spcPct val="0"/>
              </a:spcBef>
              <a:spcAft>
                <a:spcPct val="0"/>
              </a:spcAft>
              <a:defRPr>
                <a:solidFill>
                  <a:schemeClr val="tx1"/>
                </a:solidFill>
                <a:latin typeface="Calibri" charset="0"/>
                <a:ea typeface="宋体" charset="0"/>
              </a:defRPr>
            </a:lvl8pPr>
            <a:lvl9pPr marL="3886200" indent="-228600" fontAlgn="base">
              <a:spcBef>
                <a:spcPct val="0"/>
              </a:spcBef>
              <a:spcAft>
                <a:spcPct val="0"/>
              </a:spcAft>
              <a:defRPr>
                <a:solidFill>
                  <a:schemeClr val="tx1"/>
                </a:solidFill>
                <a:latin typeface="Calibri" charset="0"/>
                <a:ea typeface="宋体" charset="0"/>
              </a:defRPr>
            </a:lvl9pPr>
          </a:lstStyle>
          <a:p>
            <a:pPr algn="ctr"/>
            <a:r>
              <a:rPr lang="en-US" altLang="zh-CN" sz="4000">
                <a:solidFill>
                  <a:schemeClr val="bg1"/>
                </a:solidFill>
                <a:latin typeface="+mn-lt"/>
                <a:ea typeface="+mn-ea"/>
                <a:cs typeface="+mn-ea"/>
                <a:sym typeface="+mn-lt"/>
              </a:rPr>
              <a:t>C</a:t>
            </a:r>
            <a:endParaRPr lang="zh-CN" altLang="en-US" sz="4000">
              <a:solidFill>
                <a:schemeClr val="bg1"/>
              </a:solidFill>
              <a:latin typeface="+mn-lt"/>
              <a:ea typeface="+mn-ea"/>
              <a:cs typeface="+mn-ea"/>
              <a:sym typeface="+mn-lt"/>
            </a:endParaRPr>
          </a:p>
        </p:txBody>
      </p:sp>
      <p:sp>
        <p:nvSpPr>
          <p:cNvPr id="9" name="椭圆 8"/>
          <p:cNvSpPr>
            <a:spLocks noChangeArrowheads="1"/>
          </p:cNvSpPr>
          <p:nvPr/>
        </p:nvSpPr>
        <p:spPr bwMode="auto">
          <a:xfrm>
            <a:off x="5524500" y="3365500"/>
            <a:ext cx="392113" cy="392113"/>
          </a:xfrm>
          <a:prstGeom prst="ellipse">
            <a:avLst/>
          </a:prstGeom>
          <a:gradFill rotWithShape="1">
            <a:gsLst>
              <a:gs pos="0">
                <a:srgbClr val="BFBFBF"/>
              </a:gs>
              <a:gs pos="70000">
                <a:srgbClr val="FAFAFA"/>
              </a:gs>
              <a:gs pos="100000">
                <a:srgbClr val="FAFAFA"/>
              </a:gs>
            </a:gsLst>
            <a:lin ang="8100000" scaled="1"/>
          </a:gradFill>
          <a:ln w="15875">
            <a:solidFill>
              <a:schemeClr val="bg1"/>
            </a:solidFill>
            <a:round/>
            <a:headEnd/>
            <a:tailEnd/>
          </a:ln>
          <a:effectLst>
            <a:outerShdw blurRad="63500" dist="190500" dir="8100000" algn="tr" rotWithShape="0">
              <a:srgbClr val="000000">
                <a:alpha val="14999"/>
              </a:srgbClr>
            </a:outerShdw>
          </a:effectLst>
        </p:spPr>
        <p:txBody>
          <a:bodyPr anchor="ctr"/>
          <a:lstStyle/>
          <a:p>
            <a:pPr algn="ctr" fontAlgn="auto">
              <a:spcBef>
                <a:spcPts val="0"/>
              </a:spcBef>
              <a:spcAft>
                <a:spcPts val="0"/>
              </a:spcAft>
              <a:defRPr/>
            </a:pPr>
            <a:endParaRPr lang="zh-CN" altLang="en-US" sz="1600">
              <a:solidFill>
                <a:schemeClr val="lt1"/>
              </a:solidFill>
              <a:latin typeface="+mn-lt"/>
              <a:ea typeface="+mn-ea"/>
              <a:cs typeface="+mn-ea"/>
              <a:sym typeface="+mn-lt"/>
            </a:endParaRPr>
          </a:p>
        </p:txBody>
      </p:sp>
      <p:sp>
        <p:nvSpPr>
          <p:cNvPr id="40" name="椭圆 39"/>
          <p:cNvSpPr/>
          <p:nvPr/>
        </p:nvSpPr>
        <p:spPr>
          <a:xfrm>
            <a:off x="6364288" y="1381125"/>
            <a:ext cx="887412" cy="88741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2" name="文本框 9"/>
          <p:cNvSpPr txBox="1">
            <a:spLocks noChangeArrowheads="1"/>
          </p:cNvSpPr>
          <p:nvPr/>
        </p:nvSpPr>
        <p:spPr bwMode="auto">
          <a:xfrm>
            <a:off x="6552302" y="1548319"/>
            <a:ext cx="48122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defRPr>
                <a:solidFill>
                  <a:schemeClr val="tx1"/>
                </a:solidFill>
                <a:latin typeface="Calibri" charset="0"/>
                <a:ea typeface="宋体" charset="0"/>
              </a:defRPr>
            </a:lvl6pPr>
            <a:lvl7pPr marL="2971800" indent="-228600" fontAlgn="base">
              <a:spcBef>
                <a:spcPct val="0"/>
              </a:spcBef>
              <a:spcAft>
                <a:spcPct val="0"/>
              </a:spcAft>
              <a:defRPr>
                <a:solidFill>
                  <a:schemeClr val="tx1"/>
                </a:solidFill>
                <a:latin typeface="Calibri" charset="0"/>
                <a:ea typeface="宋体" charset="0"/>
              </a:defRPr>
            </a:lvl7pPr>
            <a:lvl8pPr marL="3429000" indent="-228600" fontAlgn="base">
              <a:spcBef>
                <a:spcPct val="0"/>
              </a:spcBef>
              <a:spcAft>
                <a:spcPct val="0"/>
              </a:spcAft>
              <a:defRPr>
                <a:solidFill>
                  <a:schemeClr val="tx1"/>
                </a:solidFill>
                <a:latin typeface="Calibri" charset="0"/>
                <a:ea typeface="宋体" charset="0"/>
              </a:defRPr>
            </a:lvl8pPr>
            <a:lvl9pPr marL="3886200" indent="-228600" fontAlgn="base">
              <a:spcBef>
                <a:spcPct val="0"/>
              </a:spcBef>
              <a:spcAft>
                <a:spcPct val="0"/>
              </a:spcAft>
              <a:defRPr>
                <a:solidFill>
                  <a:schemeClr val="tx1"/>
                </a:solidFill>
                <a:latin typeface="Calibri" charset="0"/>
                <a:ea typeface="宋体" charset="0"/>
              </a:defRPr>
            </a:lvl9pPr>
          </a:lstStyle>
          <a:p>
            <a:pPr algn="ctr"/>
            <a:r>
              <a:rPr lang="en-US" altLang="zh-CN" sz="3200">
                <a:solidFill>
                  <a:schemeClr val="bg1"/>
                </a:solidFill>
                <a:latin typeface="+mn-lt"/>
                <a:ea typeface="+mn-ea"/>
                <a:cs typeface="+mn-ea"/>
                <a:sym typeface="+mn-lt"/>
              </a:rPr>
              <a:t>D</a:t>
            </a:r>
            <a:endParaRPr lang="zh-CN" altLang="en-US" sz="3200">
              <a:solidFill>
                <a:schemeClr val="bg1"/>
              </a:solidFill>
              <a:latin typeface="+mn-lt"/>
              <a:ea typeface="+mn-ea"/>
              <a:cs typeface="+mn-ea"/>
              <a:sym typeface="+mn-lt"/>
            </a:endParaRPr>
          </a:p>
        </p:txBody>
      </p:sp>
      <p:sp>
        <p:nvSpPr>
          <p:cNvPr id="10" name="椭圆 9"/>
          <p:cNvSpPr>
            <a:spLocks noChangeArrowheads="1"/>
          </p:cNvSpPr>
          <p:nvPr/>
        </p:nvSpPr>
        <p:spPr bwMode="auto">
          <a:xfrm>
            <a:off x="6999288" y="1936750"/>
            <a:ext cx="392112" cy="392113"/>
          </a:xfrm>
          <a:prstGeom prst="ellipse">
            <a:avLst/>
          </a:prstGeom>
          <a:gradFill rotWithShape="1">
            <a:gsLst>
              <a:gs pos="0">
                <a:srgbClr val="BFBFBF"/>
              </a:gs>
              <a:gs pos="70000">
                <a:srgbClr val="FAFAFA"/>
              </a:gs>
              <a:gs pos="100000">
                <a:srgbClr val="FAFAFA"/>
              </a:gs>
            </a:gsLst>
            <a:lin ang="8100000" scaled="1"/>
          </a:gradFill>
          <a:ln w="15875">
            <a:solidFill>
              <a:schemeClr val="bg1"/>
            </a:solidFill>
            <a:round/>
            <a:headEnd/>
            <a:tailEnd/>
          </a:ln>
          <a:effectLst>
            <a:outerShdw blurRad="63500" dist="190500" dir="8100000" algn="tr" rotWithShape="0">
              <a:srgbClr val="000000">
                <a:alpha val="14999"/>
              </a:srgbClr>
            </a:outerShdw>
          </a:effectLst>
        </p:spPr>
        <p:txBody>
          <a:bodyPr anchor="ctr"/>
          <a:lstStyle/>
          <a:p>
            <a:pPr algn="ctr" fontAlgn="auto">
              <a:spcBef>
                <a:spcPts val="0"/>
              </a:spcBef>
              <a:spcAft>
                <a:spcPts val="0"/>
              </a:spcAft>
              <a:defRPr/>
            </a:pPr>
            <a:endParaRPr lang="zh-CN" altLang="en-US" sz="1600">
              <a:solidFill>
                <a:schemeClr val="lt1"/>
              </a:solidFill>
              <a:latin typeface="+mn-lt"/>
              <a:ea typeface="+mn-ea"/>
              <a:cs typeface="+mn-ea"/>
              <a:sym typeface="+mn-lt"/>
            </a:endParaRPr>
          </a:p>
        </p:txBody>
      </p:sp>
      <p:grpSp>
        <p:nvGrpSpPr>
          <p:cNvPr id="35" name="组合 34"/>
          <p:cNvGrpSpPr/>
          <p:nvPr/>
        </p:nvGrpSpPr>
        <p:grpSpPr>
          <a:xfrm>
            <a:off x="-107260" y="196219"/>
            <a:ext cx="1765509" cy="551352"/>
            <a:chOff x="520640" y="251298"/>
            <a:chExt cx="1766054" cy="551522"/>
          </a:xfrm>
        </p:grpSpPr>
        <p:sp>
          <p:nvSpPr>
            <p:cNvPr id="36" name="矩形 3"/>
            <p:cNvSpPr>
              <a:spLocks noChangeArrowheads="1"/>
            </p:cNvSpPr>
            <p:nvPr/>
          </p:nvSpPr>
          <p:spPr bwMode="auto">
            <a:xfrm>
              <a:off x="872610" y="251298"/>
              <a:ext cx="1062119"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工作回顾</a:t>
              </a:r>
            </a:p>
          </p:txBody>
        </p:sp>
        <p:grpSp>
          <p:nvGrpSpPr>
            <p:cNvPr id="41" name="组合 40"/>
            <p:cNvGrpSpPr/>
            <p:nvPr/>
          </p:nvGrpSpPr>
          <p:grpSpPr>
            <a:xfrm>
              <a:off x="520640" y="515443"/>
              <a:ext cx="1766054" cy="287377"/>
              <a:chOff x="562081" y="425886"/>
              <a:chExt cx="1766054" cy="287377"/>
            </a:xfrm>
          </p:grpSpPr>
          <p:sp>
            <p:nvSpPr>
              <p:cNvPr id="42"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Work review</a:t>
                </a:r>
                <a:endParaRPr lang="zh-CN" altLang="en-US" sz="800" kern="0" dirty="0">
                  <a:solidFill>
                    <a:srgbClr val="FFFFFF">
                      <a:lumMod val="50000"/>
                    </a:srgbClr>
                  </a:solidFill>
                  <a:latin typeface="+mn-lt"/>
                  <a:ea typeface="+mn-ea"/>
                  <a:cs typeface="+mn-ea"/>
                  <a:sym typeface="+mn-lt"/>
                </a:endParaRPr>
              </a:p>
            </p:txBody>
          </p:sp>
          <p:grpSp>
            <p:nvGrpSpPr>
              <p:cNvPr id="44" name="组合 43"/>
              <p:cNvGrpSpPr/>
              <p:nvPr/>
            </p:nvGrpSpPr>
            <p:grpSpPr>
              <a:xfrm>
                <a:off x="931046" y="667544"/>
                <a:ext cx="1028125" cy="45719"/>
                <a:chOff x="688893" y="2574256"/>
                <a:chExt cx="7739508" cy="81111"/>
              </a:xfrm>
            </p:grpSpPr>
            <p:sp>
              <p:nvSpPr>
                <p:cNvPr id="5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7"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8"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3"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4"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1171628065"/>
      </p:ext>
    </p:extLst>
  </p:cSld>
  <p:clrMapOvr>
    <a:masterClrMapping/>
  </p:clrMapOvr>
  <p:transition spd="slow" advClick="0" advTm="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3583590" y="2355726"/>
            <a:ext cx="5092866" cy="2285241"/>
          </a:xfrm>
          <a:prstGeom prst="rect">
            <a:avLst/>
          </a:prstGeom>
          <a:noFill/>
        </p:spPr>
        <p:txBody>
          <a:bodyPr wrap="square" lIns="0" tIns="0" rIns="0" bIns="0" rtlCol="0">
            <a:spAutoFit/>
          </a:bodyPr>
          <a:lstStyle/>
          <a:p>
            <a:pPr algn="just">
              <a:lnSpc>
                <a:spcPct val="150000"/>
              </a:lnSpc>
            </a:pPr>
            <a:r>
              <a:rPr lang="zh-CN" altLang="en-US" sz="1100" dirty="0">
                <a:solidFill>
                  <a:schemeClr val="tx1">
                    <a:lumMod val="75000"/>
                    <a:lumOff val="25000"/>
                  </a:schemeClr>
                </a:solidFill>
                <a:latin typeface="+mn-lt"/>
                <a:ea typeface="+mn-ea"/>
                <a:cs typeface="+mn-ea"/>
                <a:sym typeface="+mn-lt"/>
              </a:rPr>
              <a:t>       团队是指拥有共同目标，并且具有不同能力的一小群人有意识的协调行为或力的系统，这群人就如同人的五官一样，共同协作维持一个人的生存，缺一不可。</a:t>
            </a:r>
            <a:endParaRPr lang="en-US" altLang="zh-CN" sz="1100" dirty="0">
              <a:solidFill>
                <a:schemeClr val="tx1">
                  <a:lumMod val="75000"/>
                  <a:lumOff val="25000"/>
                </a:schemeClr>
              </a:solidFill>
              <a:latin typeface="+mn-lt"/>
              <a:ea typeface="+mn-ea"/>
              <a:cs typeface="+mn-ea"/>
              <a:sym typeface="+mn-lt"/>
            </a:endParaRPr>
          </a:p>
          <a:p>
            <a:pPr algn="just">
              <a:lnSpc>
                <a:spcPct val="150000"/>
              </a:lnSpc>
            </a:pPr>
            <a:r>
              <a:rPr lang="zh-CN" altLang="en-US" sz="1100" b="1" dirty="0">
                <a:solidFill>
                  <a:schemeClr val="tx1">
                    <a:lumMod val="75000"/>
                    <a:lumOff val="25000"/>
                  </a:schemeClr>
                </a:solidFill>
                <a:latin typeface="+mn-lt"/>
                <a:ea typeface="+mn-ea"/>
                <a:cs typeface="+mn-ea"/>
                <a:sym typeface="+mn-lt"/>
              </a:rPr>
              <a:t>       我们是一支专业的团队。</a:t>
            </a:r>
            <a:r>
              <a:rPr lang="zh-CN" altLang="en-US" sz="1100" dirty="0">
                <a:solidFill>
                  <a:schemeClr val="tx1">
                    <a:lumMod val="75000"/>
                    <a:lumOff val="25000"/>
                  </a:schemeClr>
                </a:solidFill>
                <a:latin typeface="+mn-lt"/>
                <a:ea typeface="+mn-ea"/>
                <a:cs typeface="+mn-ea"/>
                <a:sym typeface="+mn-lt"/>
              </a:rPr>
              <a:t>我们的成员拥有多年的信息安全专业技术背景，来自国内知名安全公司的一线骨干。</a:t>
            </a:r>
            <a:endParaRPr lang="en-US" altLang="zh-CN" sz="1100" dirty="0">
              <a:solidFill>
                <a:schemeClr val="tx1">
                  <a:lumMod val="75000"/>
                  <a:lumOff val="25000"/>
                </a:schemeClr>
              </a:solidFill>
              <a:latin typeface="+mn-lt"/>
              <a:ea typeface="+mn-ea"/>
              <a:cs typeface="+mn-ea"/>
              <a:sym typeface="+mn-lt"/>
            </a:endParaRPr>
          </a:p>
          <a:p>
            <a:pPr algn="just">
              <a:lnSpc>
                <a:spcPct val="150000"/>
              </a:lnSpc>
            </a:pPr>
            <a:r>
              <a:rPr lang="zh-CN" altLang="en-US" sz="1100" dirty="0">
                <a:solidFill>
                  <a:schemeClr val="tx1">
                    <a:lumMod val="75000"/>
                    <a:lumOff val="25000"/>
                  </a:schemeClr>
                </a:solidFill>
                <a:latin typeface="+mn-lt"/>
                <a:ea typeface="+mn-ea"/>
                <a:cs typeface="+mn-ea"/>
                <a:sym typeface="+mn-lt"/>
              </a:rPr>
              <a:t>       </a:t>
            </a:r>
            <a:r>
              <a:rPr lang="zh-CN" altLang="en-US" sz="1100" b="1" dirty="0">
                <a:solidFill>
                  <a:schemeClr val="tx1">
                    <a:lumMod val="75000"/>
                    <a:lumOff val="25000"/>
                  </a:schemeClr>
                </a:solidFill>
                <a:latin typeface="+mn-lt"/>
                <a:ea typeface="+mn-ea"/>
                <a:cs typeface="+mn-ea"/>
                <a:sym typeface="+mn-lt"/>
              </a:rPr>
              <a:t>我们是一支年轻的团队</a:t>
            </a:r>
            <a:r>
              <a:rPr lang="zh-CN" altLang="en-US" sz="1100" dirty="0">
                <a:solidFill>
                  <a:schemeClr val="tx1">
                    <a:lumMod val="75000"/>
                    <a:lumOff val="25000"/>
                  </a:schemeClr>
                </a:solidFill>
                <a:latin typeface="+mn-lt"/>
                <a:ea typeface="+mn-ea"/>
                <a:cs typeface="+mn-ea"/>
                <a:sym typeface="+mn-lt"/>
              </a:rPr>
              <a:t>。我们的平均年龄仅有</a:t>
            </a:r>
            <a:r>
              <a:rPr lang="en-US" altLang="zh-CN" sz="1100" dirty="0">
                <a:solidFill>
                  <a:schemeClr val="tx1">
                    <a:lumMod val="75000"/>
                    <a:lumOff val="25000"/>
                  </a:schemeClr>
                </a:solidFill>
                <a:latin typeface="+mn-lt"/>
                <a:ea typeface="+mn-ea"/>
                <a:cs typeface="+mn-ea"/>
                <a:sym typeface="+mn-lt"/>
              </a:rPr>
              <a:t>26</a:t>
            </a:r>
            <a:r>
              <a:rPr lang="zh-CN" altLang="en-US" sz="1100" dirty="0">
                <a:solidFill>
                  <a:schemeClr val="tx1">
                    <a:lumMod val="75000"/>
                    <a:lumOff val="25000"/>
                  </a:schemeClr>
                </a:solidFill>
                <a:latin typeface="+mn-lt"/>
                <a:ea typeface="+mn-ea"/>
                <a:cs typeface="+mn-ea"/>
                <a:sym typeface="+mn-lt"/>
              </a:rPr>
              <a:t>岁，充满了朝气和创新精神。</a:t>
            </a:r>
            <a:endParaRPr lang="en-US" altLang="zh-CN" sz="1100" dirty="0">
              <a:solidFill>
                <a:schemeClr val="tx1">
                  <a:lumMod val="75000"/>
                  <a:lumOff val="25000"/>
                </a:schemeClr>
              </a:solidFill>
              <a:latin typeface="+mn-lt"/>
              <a:ea typeface="+mn-ea"/>
              <a:cs typeface="+mn-ea"/>
              <a:sym typeface="+mn-lt"/>
            </a:endParaRPr>
          </a:p>
          <a:p>
            <a:pPr algn="just">
              <a:lnSpc>
                <a:spcPct val="150000"/>
              </a:lnSpc>
            </a:pPr>
            <a:r>
              <a:rPr lang="zh-CN" altLang="en-US" sz="1100" dirty="0">
                <a:solidFill>
                  <a:schemeClr val="tx1">
                    <a:lumMod val="75000"/>
                    <a:lumOff val="25000"/>
                  </a:schemeClr>
                </a:solidFill>
                <a:latin typeface="+mn-lt"/>
                <a:ea typeface="+mn-ea"/>
                <a:cs typeface="+mn-ea"/>
                <a:sym typeface="+mn-lt"/>
              </a:rPr>
              <a:t>       </a:t>
            </a:r>
            <a:r>
              <a:rPr lang="zh-CN" altLang="en-US" sz="1100" b="1" dirty="0">
                <a:solidFill>
                  <a:schemeClr val="tx1">
                    <a:lumMod val="75000"/>
                    <a:lumOff val="25000"/>
                  </a:schemeClr>
                </a:solidFill>
                <a:latin typeface="+mn-lt"/>
                <a:ea typeface="+mn-ea"/>
                <a:cs typeface="+mn-ea"/>
                <a:sym typeface="+mn-lt"/>
              </a:rPr>
              <a:t>我们是一支专注的团队</a:t>
            </a:r>
            <a:r>
              <a:rPr lang="zh-CN" altLang="en-US" sz="1100" dirty="0">
                <a:solidFill>
                  <a:schemeClr val="tx1">
                    <a:lumMod val="75000"/>
                    <a:lumOff val="25000"/>
                  </a:schemeClr>
                </a:solidFill>
                <a:latin typeface="+mn-lt"/>
                <a:ea typeface="+mn-ea"/>
                <a:cs typeface="+mn-ea"/>
                <a:sym typeface="+mn-lt"/>
              </a:rPr>
              <a:t>。我们坚信，安全的品牌源自客户的信任。只有专注，才能做好安全。</a:t>
            </a:r>
            <a:endParaRPr lang="en-US" altLang="zh-CN" sz="1100" dirty="0">
              <a:solidFill>
                <a:schemeClr val="tx1">
                  <a:lumMod val="75000"/>
                  <a:lumOff val="25000"/>
                </a:schemeClr>
              </a:solidFill>
              <a:latin typeface="+mn-lt"/>
              <a:ea typeface="+mn-ea"/>
              <a:cs typeface="+mn-ea"/>
              <a:sym typeface="+mn-lt"/>
            </a:endParaRPr>
          </a:p>
          <a:p>
            <a:pPr algn="just">
              <a:lnSpc>
                <a:spcPct val="150000"/>
              </a:lnSpc>
            </a:pPr>
            <a:r>
              <a:rPr lang="zh-CN" altLang="en-US" sz="1100" dirty="0">
                <a:solidFill>
                  <a:schemeClr val="tx1">
                    <a:lumMod val="75000"/>
                    <a:lumOff val="25000"/>
                  </a:schemeClr>
                </a:solidFill>
                <a:latin typeface="+mn-lt"/>
                <a:ea typeface="+mn-ea"/>
                <a:cs typeface="+mn-ea"/>
                <a:sym typeface="+mn-lt"/>
              </a:rPr>
              <a:t>       </a:t>
            </a:r>
            <a:r>
              <a:rPr lang="zh-CN" altLang="en-US" sz="1100" b="1" dirty="0">
                <a:solidFill>
                  <a:schemeClr val="tx1">
                    <a:lumMod val="75000"/>
                    <a:lumOff val="25000"/>
                  </a:schemeClr>
                </a:solidFill>
                <a:latin typeface="+mn-lt"/>
                <a:ea typeface="+mn-ea"/>
                <a:cs typeface="+mn-ea"/>
                <a:sym typeface="+mn-lt"/>
              </a:rPr>
              <a:t>我们是一支有梦想的团队</a:t>
            </a:r>
            <a:r>
              <a:rPr lang="zh-CN" altLang="en-US" sz="1100" dirty="0">
                <a:solidFill>
                  <a:schemeClr val="tx1">
                    <a:lumMod val="75000"/>
                    <a:lumOff val="25000"/>
                  </a:schemeClr>
                </a:solidFill>
                <a:latin typeface="+mn-lt"/>
                <a:ea typeface="+mn-ea"/>
                <a:cs typeface="+mn-ea"/>
                <a:sym typeface="+mn-lt"/>
              </a:rPr>
              <a:t>。我们来自五湖四海，因为一个共同的梦想：做一家真正优秀的信息安全企业，为客户提供最可靠的互联网安全防护。</a:t>
            </a:r>
          </a:p>
        </p:txBody>
      </p:sp>
      <p:grpSp>
        <p:nvGrpSpPr>
          <p:cNvPr id="59" name="组合 58"/>
          <p:cNvGrpSpPr/>
          <p:nvPr/>
        </p:nvGrpSpPr>
        <p:grpSpPr>
          <a:xfrm>
            <a:off x="3851920" y="1164846"/>
            <a:ext cx="1172844" cy="902720"/>
            <a:chOff x="5027106" y="2345385"/>
            <a:chExt cx="1172844" cy="902720"/>
          </a:xfrm>
        </p:grpSpPr>
        <p:grpSp>
          <p:nvGrpSpPr>
            <p:cNvPr id="60" name="组合 59"/>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6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cs typeface="+mn-ea"/>
                  <a:sym typeface="+mn-lt"/>
                </a:endParaRPr>
              </a:p>
            </p:txBody>
          </p:sp>
          <p:sp>
            <p:nvSpPr>
              <p:cNvPr id="63"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cs typeface="+mn-ea"/>
                  <a:sym typeface="+mn-lt"/>
                </a:endParaRPr>
              </a:p>
            </p:txBody>
          </p:sp>
        </p:grpSp>
        <p:sp>
          <p:nvSpPr>
            <p:cNvPr id="61"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0C0"/>
                  </a:solidFill>
                  <a:latin typeface="+mn-lt"/>
                  <a:ea typeface="+mn-ea"/>
                  <a:cs typeface="+mn-ea"/>
                  <a:sym typeface="+mn-lt"/>
                </a:rPr>
                <a:t>专业</a:t>
              </a:r>
            </a:p>
          </p:txBody>
        </p:sp>
      </p:grpSp>
      <p:grpSp>
        <p:nvGrpSpPr>
          <p:cNvPr id="64" name="组合 63"/>
          <p:cNvGrpSpPr/>
          <p:nvPr/>
        </p:nvGrpSpPr>
        <p:grpSpPr>
          <a:xfrm>
            <a:off x="5044683" y="1147646"/>
            <a:ext cx="1172844" cy="902720"/>
            <a:chOff x="5027106" y="2345385"/>
            <a:chExt cx="1172844" cy="902720"/>
          </a:xfrm>
        </p:grpSpPr>
        <p:grpSp>
          <p:nvGrpSpPr>
            <p:cNvPr id="65" name="组合 64"/>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6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cs typeface="+mn-ea"/>
                  <a:sym typeface="+mn-lt"/>
                </a:endParaRPr>
              </a:p>
            </p:txBody>
          </p:sp>
          <p:sp>
            <p:nvSpPr>
              <p:cNvPr id="68"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cs typeface="+mn-ea"/>
                  <a:sym typeface="+mn-lt"/>
                </a:endParaRPr>
              </a:p>
            </p:txBody>
          </p:sp>
        </p:grpSp>
        <p:sp>
          <p:nvSpPr>
            <p:cNvPr id="66"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B0F0"/>
                  </a:solidFill>
                  <a:latin typeface="+mn-lt"/>
                  <a:ea typeface="+mn-ea"/>
                  <a:cs typeface="+mn-ea"/>
                  <a:sym typeface="+mn-lt"/>
                </a:rPr>
                <a:t>年轻</a:t>
              </a:r>
            </a:p>
          </p:txBody>
        </p:sp>
      </p:grpSp>
      <p:grpSp>
        <p:nvGrpSpPr>
          <p:cNvPr id="69" name="组合 68"/>
          <p:cNvGrpSpPr/>
          <p:nvPr/>
        </p:nvGrpSpPr>
        <p:grpSpPr>
          <a:xfrm>
            <a:off x="6211512" y="1177742"/>
            <a:ext cx="1172844" cy="902720"/>
            <a:chOff x="5027106" y="2345385"/>
            <a:chExt cx="1172844" cy="902720"/>
          </a:xfrm>
        </p:grpSpPr>
        <p:grpSp>
          <p:nvGrpSpPr>
            <p:cNvPr id="70" name="组合 69"/>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7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cs typeface="+mn-ea"/>
                  <a:sym typeface="+mn-lt"/>
                </a:endParaRPr>
              </a:p>
            </p:txBody>
          </p:sp>
          <p:sp>
            <p:nvSpPr>
              <p:cNvPr id="73"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cs typeface="+mn-ea"/>
                  <a:sym typeface="+mn-lt"/>
                </a:endParaRPr>
              </a:p>
            </p:txBody>
          </p:sp>
        </p:grpSp>
        <p:sp>
          <p:nvSpPr>
            <p:cNvPr id="71"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0070C0"/>
                  </a:solidFill>
                  <a:latin typeface="+mn-lt"/>
                  <a:ea typeface="+mn-ea"/>
                  <a:cs typeface="+mn-ea"/>
                  <a:sym typeface="+mn-lt"/>
                </a:rPr>
                <a:t>有梦想</a:t>
              </a:r>
            </a:p>
          </p:txBody>
        </p:sp>
      </p:grpSp>
      <p:grpSp>
        <p:nvGrpSpPr>
          <p:cNvPr id="74" name="组合 73"/>
          <p:cNvGrpSpPr/>
          <p:nvPr/>
        </p:nvGrpSpPr>
        <p:grpSpPr>
          <a:xfrm>
            <a:off x="7385411" y="1189305"/>
            <a:ext cx="1172844" cy="902720"/>
            <a:chOff x="5027106" y="2345385"/>
            <a:chExt cx="1172844" cy="902720"/>
          </a:xfrm>
        </p:grpSpPr>
        <p:grpSp>
          <p:nvGrpSpPr>
            <p:cNvPr id="75" name="组合 74"/>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7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cs typeface="+mn-ea"/>
                  <a:sym typeface="+mn-lt"/>
                </a:endParaRPr>
              </a:p>
            </p:txBody>
          </p:sp>
          <p:sp>
            <p:nvSpPr>
              <p:cNvPr id="78"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cs typeface="+mn-ea"/>
                  <a:sym typeface="+mn-lt"/>
                </a:endParaRPr>
              </a:p>
            </p:txBody>
          </p:sp>
        </p:grpSp>
        <p:sp>
          <p:nvSpPr>
            <p:cNvPr id="76"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b="1" dirty="0">
                  <a:solidFill>
                    <a:srgbClr val="00B0F0"/>
                  </a:solidFill>
                  <a:latin typeface="+mn-lt"/>
                  <a:ea typeface="+mn-ea"/>
                  <a:cs typeface="+mn-ea"/>
                  <a:sym typeface="+mn-lt"/>
                </a:rPr>
                <a:t>行动力强</a:t>
              </a:r>
            </a:p>
          </p:txBody>
        </p:sp>
      </p:grpSp>
      <p:pic>
        <p:nvPicPr>
          <p:cNvPr id="3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9478" y="1599004"/>
            <a:ext cx="4036489" cy="298149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p:nvGrpSpPr>
        <p:grpSpPr>
          <a:xfrm>
            <a:off x="-107260" y="196219"/>
            <a:ext cx="1765509" cy="551352"/>
            <a:chOff x="520640" y="251298"/>
            <a:chExt cx="1766054" cy="551522"/>
          </a:xfrm>
        </p:grpSpPr>
        <p:sp>
          <p:nvSpPr>
            <p:cNvPr id="32" name="矩形 3"/>
            <p:cNvSpPr>
              <a:spLocks noChangeArrowheads="1"/>
            </p:cNvSpPr>
            <p:nvPr/>
          </p:nvSpPr>
          <p:spPr bwMode="auto">
            <a:xfrm>
              <a:off x="757159" y="251298"/>
              <a:ext cx="1293023"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我们的团队</a:t>
              </a:r>
            </a:p>
          </p:txBody>
        </p:sp>
        <p:grpSp>
          <p:nvGrpSpPr>
            <p:cNvPr id="33" name="组合 32"/>
            <p:cNvGrpSpPr/>
            <p:nvPr/>
          </p:nvGrpSpPr>
          <p:grpSpPr>
            <a:xfrm>
              <a:off x="520640" y="515443"/>
              <a:ext cx="1766054" cy="287377"/>
              <a:chOff x="562081" y="425886"/>
              <a:chExt cx="1766054" cy="287377"/>
            </a:xfrm>
          </p:grpSpPr>
          <p:sp>
            <p:nvSpPr>
              <p:cNvPr id="34"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Our team</a:t>
                </a:r>
                <a:endParaRPr lang="zh-CN" altLang="en-US" sz="800" kern="0" dirty="0">
                  <a:solidFill>
                    <a:srgbClr val="FFFFFF">
                      <a:lumMod val="50000"/>
                    </a:srgbClr>
                  </a:solidFill>
                  <a:latin typeface="+mn-lt"/>
                  <a:ea typeface="+mn-ea"/>
                  <a:cs typeface="+mn-ea"/>
                  <a:sym typeface="+mn-lt"/>
                </a:endParaRPr>
              </a:p>
            </p:txBody>
          </p:sp>
          <p:grpSp>
            <p:nvGrpSpPr>
              <p:cNvPr id="35" name="组合 34"/>
              <p:cNvGrpSpPr/>
              <p:nvPr/>
            </p:nvGrpSpPr>
            <p:grpSpPr>
              <a:xfrm>
                <a:off x="931046" y="667544"/>
                <a:ext cx="1028125" cy="45719"/>
                <a:chOff x="688893" y="2574256"/>
                <a:chExt cx="7739508" cy="81111"/>
              </a:xfrm>
            </p:grpSpPr>
            <p:sp>
              <p:nvSpPr>
                <p:cNvPr id="36"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7"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8"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9"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0"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34587929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91818"/>
            <a:ext cx="9144000" cy="969534"/>
          </a:xfrm>
          <a:prstGeom prst="rect">
            <a:avLst/>
          </a:prstGeom>
          <a:solidFill>
            <a:srgbClr val="01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17"/>
          <p:cNvSpPr txBox="1"/>
          <p:nvPr/>
        </p:nvSpPr>
        <p:spPr>
          <a:xfrm>
            <a:off x="3337584" y="2014975"/>
            <a:ext cx="3538672" cy="584775"/>
          </a:xfrm>
          <a:prstGeom prst="rect">
            <a:avLst/>
          </a:prstGeom>
          <a:noFill/>
        </p:spPr>
        <p:txBody>
          <a:bodyPr wrap="square" rtlCol="0">
            <a:spAutoFit/>
          </a:bodyPr>
          <a:lstStyle/>
          <a:p>
            <a:pPr defTabSz="914126" fontAlgn="auto">
              <a:spcBef>
                <a:spcPts val="0"/>
              </a:spcBef>
              <a:spcAft>
                <a:spcPts val="0"/>
              </a:spcAft>
              <a:defRPr/>
            </a:pPr>
            <a:r>
              <a:rPr lang="zh-CN" altLang="en-US" sz="3200" b="1" kern="0" dirty="0">
                <a:solidFill>
                  <a:schemeClr val="bg1"/>
                </a:solidFill>
                <a:latin typeface="+mn-lt"/>
                <a:ea typeface="+mn-ea"/>
                <a:cs typeface="+mn-ea"/>
                <a:sym typeface="+mn-lt"/>
              </a:rPr>
              <a:t>工作完成情况</a:t>
            </a:r>
          </a:p>
        </p:txBody>
      </p:sp>
      <p:sp>
        <p:nvSpPr>
          <p:cNvPr id="41" name="文本框 19"/>
          <p:cNvSpPr txBox="1"/>
          <p:nvPr/>
        </p:nvSpPr>
        <p:spPr bwMode="auto">
          <a:xfrm>
            <a:off x="3337583" y="2933022"/>
            <a:ext cx="4257871" cy="955646"/>
          </a:xfrm>
          <a:prstGeom prst="rect">
            <a:avLst/>
          </a:prstGeom>
          <a:noFill/>
        </p:spPr>
        <p:txBody>
          <a:bodyPr wrap="square" lIns="68580" tIns="34290" rIns="68580" bIns="34290">
            <a:spAutoFit/>
          </a:bodyPr>
          <a:lstStyle/>
          <a:p>
            <a:pPr>
              <a:lnSpc>
                <a:spcPct val="120000"/>
              </a:lnSpc>
            </a:pPr>
            <a:r>
              <a:rPr lang="zh-CN" altLang="en-US" sz="1200" dirty="0">
                <a:solidFill>
                  <a:schemeClr val="tx1">
                    <a:lumMod val="75000"/>
                    <a:lumOff val="25000"/>
                  </a:schemeClr>
                </a:solidFill>
                <a:latin typeface="+mn-lt"/>
                <a:ea typeface="+mn-ea"/>
                <a:cs typeface="+mn-ea"/>
                <a:sym typeface="+mn-lt"/>
              </a:rPr>
              <a:t>详细内容</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点击输入本栏的具体文字，简明扼要的说明分项内容，此为概念图解，请根据您的具体内容酌情修改。点击输入本栏的具体文字，简明扼要的说明分项内容，请根据您的具体内容酌情修改。</a:t>
            </a:r>
            <a:endParaRPr lang="en-US" altLang="zh-CN" sz="1200" dirty="0">
              <a:solidFill>
                <a:schemeClr val="tx1">
                  <a:lumMod val="75000"/>
                  <a:lumOff val="25000"/>
                </a:schemeClr>
              </a:solidFill>
              <a:latin typeface="+mn-lt"/>
              <a:ea typeface="+mn-ea"/>
              <a:cs typeface="+mn-ea"/>
              <a:sym typeface="+mn-lt"/>
            </a:endParaRPr>
          </a:p>
        </p:txBody>
      </p:sp>
      <p:grpSp>
        <p:nvGrpSpPr>
          <p:cNvPr id="76" name="组合 75"/>
          <p:cNvGrpSpPr/>
          <p:nvPr/>
        </p:nvGrpSpPr>
        <p:grpSpPr>
          <a:xfrm>
            <a:off x="3491880" y="1149122"/>
            <a:ext cx="414516" cy="414516"/>
            <a:chOff x="3543574" y="4265651"/>
            <a:chExt cx="414516" cy="414516"/>
          </a:xfrm>
        </p:grpSpPr>
        <p:sp>
          <p:nvSpPr>
            <p:cNvPr id="44" name="椭圆 43"/>
            <p:cNvSpPr/>
            <p:nvPr/>
          </p:nvSpPr>
          <p:spPr>
            <a:xfrm>
              <a:off x="3543574"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7" name="组合 46"/>
            <p:cNvGrpSpPr/>
            <p:nvPr/>
          </p:nvGrpSpPr>
          <p:grpSpPr>
            <a:xfrm>
              <a:off x="3629640" y="4325788"/>
              <a:ext cx="259976" cy="261734"/>
              <a:chOff x="5042691" y="2273922"/>
              <a:chExt cx="702937" cy="707690"/>
            </a:xfrm>
            <a:solidFill>
              <a:schemeClr val="bg1"/>
            </a:solidFill>
          </p:grpSpPr>
          <p:sp>
            <p:nvSpPr>
              <p:cNvPr id="74"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5"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7" name="组合 76"/>
          <p:cNvGrpSpPr/>
          <p:nvPr/>
        </p:nvGrpSpPr>
        <p:grpSpPr>
          <a:xfrm>
            <a:off x="4050431" y="1149122"/>
            <a:ext cx="414516" cy="414516"/>
            <a:chOff x="4102125" y="4265651"/>
            <a:chExt cx="414516" cy="414516"/>
          </a:xfrm>
        </p:grpSpPr>
        <p:sp>
          <p:nvSpPr>
            <p:cNvPr id="45" name="椭圆 44"/>
            <p:cNvSpPr/>
            <p:nvPr/>
          </p:nvSpPr>
          <p:spPr>
            <a:xfrm>
              <a:off x="4102125"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8" name="组合 47"/>
            <p:cNvGrpSpPr/>
            <p:nvPr/>
          </p:nvGrpSpPr>
          <p:grpSpPr>
            <a:xfrm>
              <a:off x="4199233" y="4358783"/>
              <a:ext cx="238761" cy="198211"/>
              <a:chOff x="3132963" y="3140191"/>
              <a:chExt cx="645573" cy="535933"/>
            </a:xfrm>
            <a:solidFill>
              <a:schemeClr val="bg1"/>
            </a:solidFill>
          </p:grpSpPr>
          <p:sp>
            <p:nvSpPr>
              <p:cNvPr id="68"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9"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0"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1"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2"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3"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9" name="组合 78"/>
          <p:cNvGrpSpPr/>
          <p:nvPr/>
        </p:nvGrpSpPr>
        <p:grpSpPr>
          <a:xfrm>
            <a:off x="5129792" y="1149122"/>
            <a:ext cx="414516" cy="414516"/>
            <a:chOff x="5181486" y="4265651"/>
            <a:chExt cx="414516" cy="414516"/>
          </a:xfrm>
        </p:grpSpPr>
        <p:sp>
          <p:nvSpPr>
            <p:cNvPr id="46" name="椭圆 45"/>
            <p:cNvSpPr/>
            <p:nvPr/>
          </p:nvSpPr>
          <p:spPr>
            <a:xfrm>
              <a:off x="5181486"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50" name="组合 49"/>
            <p:cNvGrpSpPr/>
            <p:nvPr/>
          </p:nvGrpSpPr>
          <p:grpSpPr>
            <a:xfrm>
              <a:off x="5287222" y="4375239"/>
              <a:ext cx="253419" cy="172633"/>
              <a:chOff x="4895160" y="4287159"/>
              <a:chExt cx="571418" cy="389258"/>
            </a:xfrm>
            <a:solidFill>
              <a:schemeClr val="bg1"/>
            </a:solidFill>
          </p:grpSpPr>
          <p:sp>
            <p:nvSpPr>
              <p:cNvPr id="59"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0"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5"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6"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7"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8" name="组合 77"/>
          <p:cNvGrpSpPr/>
          <p:nvPr/>
        </p:nvGrpSpPr>
        <p:grpSpPr>
          <a:xfrm>
            <a:off x="4574743" y="1149122"/>
            <a:ext cx="414516" cy="414516"/>
            <a:chOff x="4626437" y="4265651"/>
            <a:chExt cx="414516" cy="414516"/>
          </a:xfrm>
        </p:grpSpPr>
        <p:sp>
          <p:nvSpPr>
            <p:cNvPr id="49" name="椭圆 48"/>
            <p:cNvSpPr/>
            <p:nvPr/>
          </p:nvSpPr>
          <p:spPr>
            <a:xfrm>
              <a:off x="4626437"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bg1"/>
                </a:solidFill>
                <a:cs typeface="+mn-ea"/>
                <a:sym typeface="+mn-lt"/>
              </a:endParaRPr>
            </a:p>
          </p:txBody>
        </p:sp>
        <p:grpSp>
          <p:nvGrpSpPr>
            <p:cNvPr id="51" name="组合 50"/>
            <p:cNvGrpSpPr/>
            <p:nvPr/>
          </p:nvGrpSpPr>
          <p:grpSpPr>
            <a:xfrm>
              <a:off x="4710891" y="4356960"/>
              <a:ext cx="232896" cy="199705"/>
              <a:chOff x="3546346" y="2339026"/>
              <a:chExt cx="897787" cy="769842"/>
            </a:xfrm>
            <a:solidFill>
              <a:schemeClr val="bg1"/>
            </a:solidFill>
          </p:grpSpPr>
          <p:sp>
            <p:nvSpPr>
              <p:cNvPr id="52"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3"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4"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5"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6"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7"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8"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grpSp>
      </p:grpSp>
      <p:grpSp>
        <p:nvGrpSpPr>
          <p:cNvPr id="83" name="组合 82"/>
          <p:cNvGrpSpPr/>
          <p:nvPr/>
        </p:nvGrpSpPr>
        <p:grpSpPr>
          <a:xfrm>
            <a:off x="1366956" y="1489357"/>
            <a:ext cx="1586056" cy="1586449"/>
            <a:chOff x="1041891" y="2887277"/>
            <a:chExt cx="1036261" cy="1036518"/>
          </a:xfrm>
        </p:grpSpPr>
        <p:sp>
          <p:nvSpPr>
            <p:cNvPr id="84" name="Oval 53"/>
            <p:cNvSpPr>
              <a:spLocks noChangeArrowheads="1"/>
            </p:cNvSpPr>
            <p:nvPr/>
          </p:nvSpPr>
          <p:spPr bwMode="auto">
            <a:xfrm>
              <a:off x="1041891" y="2887277"/>
              <a:ext cx="1036261" cy="1036518"/>
            </a:xfrm>
            <a:prstGeom prst="ellipse">
              <a:avLst/>
            </a:prstGeom>
            <a:solidFill>
              <a:srgbClr val="01B0F1"/>
            </a:solid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cs typeface="+mn-ea"/>
                <a:sym typeface="+mn-lt"/>
              </a:endParaRPr>
            </a:p>
          </p:txBody>
        </p:sp>
        <p:sp>
          <p:nvSpPr>
            <p:cNvPr id="85" name="Text Box 58"/>
            <p:cNvSpPr txBox="1">
              <a:spLocks noChangeArrowheads="1"/>
            </p:cNvSpPr>
            <p:nvPr/>
          </p:nvSpPr>
          <p:spPr bwMode="auto">
            <a:xfrm>
              <a:off x="1159958" y="3077737"/>
              <a:ext cx="782803" cy="708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6600" dirty="0">
                  <a:solidFill>
                    <a:schemeClr val="bg1"/>
                  </a:solidFill>
                  <a:latin typeface="+mn-lt"/>
                  <a:ea typeface="+mn-ea"/>
                  <a:cs typeface="+mn-ea"/>
                  <a:sym typeface="+mn-lt"/>
                </a:rPr>
                <a:t>02</a:t>
              </a:r>
            </a:p>
          </p:txBody>
        </p:sp>
      </p:grpSp>
      <p:grpSp>
        <p:nvGrpSpPr>
          <p:cNvPr id="80" name="组合 79"/>
          <p:cNvGrpSpPr/>
          <p:nvPr/>
        </p:nvGrpSpPr>
        <p:grpSpPr>
          <a:xfrm>
            <a:off x="916419" y="4532339"/>
            <a:ext cx="588857" cy="588857"/>
            <a:chOff x="304800" y="673100"/>
            <a:chExt cx="4000500" cy="4000500"/>
          </a:xfrm>
          <a:effectLst>
            <a:outerShdw blurRad="444500" dist="254000" dir="8100000" algn="tr" rotWithShape="0">
              <a:prstClr val="black">
                <a:alpha val="50000"/>
              </a:prstClr>
            </a:outerShdw>
          </a:effectLst>
        </p:grpSpPr>
        <p:sp>
          <p:nvSpPr>
            <p:cNvPr id="81"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6" name="组合 85"/>
          <p:cNvGrpSpPr/>
          <p:nvPr/>
        </p:nvGrpSpPr>
        <p:grpSpPr>
          <a:xfrm>
            <a:off x="4012225" y="4232345"/>
            <a:ext cx="252491" cy="252491"/>
            <a:chOff x="304800" y="673100"/>
            <a:chExt cx="4000500" cy="4000500"/>
          </a:xfrm>
          <a:effectLst>
            <a:outerShdw blurRad="444500" dist="254000" dir="8100000" algn="tr" rotWithShape="0">
              <a:prstClr val="black">
                <a:alpha val="50000"/>
              </a:prstClr>
            </a:outerShdw>
          </a:effectLst>
        </p:grpSpPr>
        <p:sp>
          <p:nvSpPr>
            <p:cNvPr id="87"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9" name="组合 88"/>
          <p:cNvGrpSpPr/>
          <p:nvPr/>
        </p:nvGrpSpPr>
        <p:grpSpPr>
          <a:xfrm>
            <a:off x="2093322" y="4197995"/>
            <a:ext cx="1179281" cy="1179281"/>
            <a:chOff x="304800" y="673100"/>
            <a:chExt cx="4000500" cy="4000500"/>
          </a:xfrm>
          <a:effectLst>
            <a:outerShdw blurRad="444500" dist="254000" dir="8100000" algn="tr" rotWithShape="0">
              <a:prstClr val="black">
                <a:alpha val="50000"/>
              </a:prstClr>
            </a:outerShdw>
          </a:effectLst>
        </p:grpSpPr>
        <p:sp>
          <p:nvSpPr>
            <p:cNvPr id="90"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1" name="椭圆 90"/>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92" name="组合 91"/>
          <p:cNvGrpSpPr/>
          <p:nvPr/>
        </p:nvGrpSpPr>
        <p:grpSpPr>
          <a:xfrm>
            <a:off x="1425263" y="4098496"/>
            <a:ext cx="520192" cy="520192"/>
            <a:chOff x="304800" y="673100"/>
            <a:chExt cx="4000500" cy="4000500"/>
          </a:xfrm>
          <a:effectLst>
            <a:outerShdw blurRad="444500" dist="254000" dir="8100000" algn="tr" rotWithShape="0">
              <a:prstClr val="black">
                <a:alpha val="50000"/>
              </a:prstClr>
            </a:outerShdw>
          </a:effectLst>
        </p:grpSpPr>
        <p:sp>
          <p:nvSpPr>
            <p:cNvPr id="93"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4" name="椭圆 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5" name="组合 94"/>
          <p:cNvGrpSpPr/>
          <p:nvPr/>
        </p:nvGrpSpPr>
        <p:grpSpPr>
          <a:xfrm>
            <a:off x="440975" y="4413610"/>
            <a:ext cx="316877" cy="316877"/>
            <a:chOff x="304800" y="673100"/>
            <a:chExt cx="4000500" cy="4000500"/>
          </a:xfrm>
          <a:effectLst>
            <a:outerShdw blurRad="444500" dist="254000" dir="8100000" algn="tr" rotWithShape="0">
              <a:prstClr val="black">
                <a:alpha val="50000"/>
              </a:prstClr>
            </a:outerShdw>
          </a:effectLst>
        </p:grpSpPr>
        <p:sp>
          <p:nvSpPr>
            <p:cNvPr id="96"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7" name="椭圆 9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8" name="组合 97"/>
          <p:cNvGrpSpPr/>
          <p:nvPr/>
        </p:nvGrpSpPr>
        <p:grpSpPr>
          <a:xfrm>
            <a:off x="267011" y="4230303"/>
            <a:ext cx="158438" cy="158438"/>
            <a:chOff x="304800" y="673100"/>
            <a:chExt cx="4000500" cy="4000500"/>
          </a:xfrm>
          <a:effectLst>
            <a:outerShdw blurRad="444500" dist="254000" dir="8100000" algn="tr" rotWithShape="0">
              <a:prstClr val="black">
                <a:alpha val="50000"/>
              </a:prstClr>
            </a:outerShdw>
          </a:effectLst>
        </p:grpSpPr>
        <p:sp>
          <p:nvSpPr>
            <p:cNvPr id="99"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00" name="椭圆 9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spTree>
    <p:extLst>
      <p:ext uri="{BB962C8B-B14F-4D97-AF65-F5344CB8AC3E}">
        <p14:creationId xmlns:p14="http://schemas.microsoft.com/office/powerpoint/2010/main" val="882390418"/>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4889" y="2842000"/>
            <a:ext cx="7462418" cy="1546523"/>
          </a:xfrm>
          <a:prstGeom prst="rect">
            <a:avLst/>
          </a:prstGeom>
          <a:noFill/>
        </p:spPr>
        <p:txBody>
          <a:bodyPr wrap="square" lIns="91386" tIns="45693" rIns="91386" bIns="45693" rtlCol="0">
            <a:spAutoFit/>
          </a:bodyPr>
          <a:lstStyle/>
          <a:p>
            <a:pPr>
              <a:lnSpc>
                <a:spcPct val="150000"/>
              </a:lnSpc>
            </a:pPr>
            <a:r>
              <a:rPr lang="zh-CN" altLang="en-US" sz="1300" dirty="0">
                <a:latin typeface="+mn-lt"/>
                <a:ea typeface="+mn-ea"/>
                <a:cs typeface="+mn-ea"/>
                <a:sym typeface="+mn-lt"/>
              </a:rPr>
              <a:t>        回顾这一年的工作，在取得成绩的同时，我们也找到了工作中的不足和问题，主要反映于</a:t>
            </a:r>
            <a:r>
              <a:rPr lang="en-US" altLang="zh-CN" sz="1300" dirty="0">
                <a:latin typeface="+mn-lt"/>
                <a:ea typeface="+mn-ea"/>
                <a:cs typeface="+mn-ea"/>
                <a:sym typeface="+mn-lt"/>
              </a:rPr>
              <a:t>xx</a:t>
            </a:r>
            <a:r>
              <a:rPr lang="zh-CN" altLang="en-US" sz="1300" dirty="0">
                <a:latin typeface="+mn-lt"/>
                <a:ea typeface="+mn-ea"/>
                <a:cs typeface="+mn-ea"/>
                <a:sym typeface="+mn-lt"/>
              </a:rPr>
              <a:t>及</a:t>
            </a:r>
            <a:r>
              <a:rPr lang="en-US" altLang="zh-CN" sz="1300" dirty="0">
                <a:latin typeface="+mn-lt"/>
                <a:ea typeface="+mn-ea"/>
                <a:cs typeface="+mn-ea"/>
                <a:sym typeface="+mn-lt"/>
              </a:rPr>
              <a:t>xxx</a:t>
            </a:r>
            <a:r>
              <a:rPr lang="zh-CN" altLang="en-US" sz="1300" dirty="0">
                <a:latin typeface="+mn-lt"/>
                <a:ea typeface="+mn-ea"/>
                <a:cs typeface="+mn-ea"/>
                <a:sym typeface="+mn-lt"/>
              </a:rPr>
              <a:t>的风格、定型还有待进一步探索，尤其是网上的公司产品库充分体现我们</a:t>
            </a:r>
            <a:r>
              <a:rPr lang="en-US" altLang="zh-CN" sz="1300" dirty="0" err="1">
                <a:latin typeface="+mn-lt"/>
                <a:ea typeface="+mn-ea"/>
                <a:cs typeface="+mn-ea"/>
                <a:sym typeface="+mn-lt"/>
              </a:rPr>
              <a:t>xxxxx</a:t>
            </a:r>
            <a:r>
              <a:rPr lang="zh-CN" altLang="en-US" sz="1300" dirty="0">
                <a:latin typeface="+mn-lt"/>
                <a:ea typeface="+mn-ea"/>
                <a:cs typeface="+mn-ea"/>
                <a:sym typeface="+mn-lt"/>
              </a:rPr>
              <a:t>和我们这个平台能为客户提供良好的商机和快捷方便的信息、导航的功能发挥。展望新的一年，我们将继续努力，力争各项工作更上一个新台阶</a:t>
            </a:r>
            <a:r>
              <a:rPr lang="zh-CN" altLang="en-US" sz="1300" dirty="0" smtClean="0">
                <a:latin typeface="+mn-lt"/>
                <a:ea typeface="+mn-ea"/>
                <a:cs typeface="+mn-ea"/>
                <a:sym typeface="+mn-lt"/>
              </a:rPr>
              <a:t>。</a:t>
            </a:r>
            <a:r>
              <a:rPr lang="en-US" altLang="zh-CN" sz="1300" dirty="0" smtClean="0">
                <a:solidFill>
                  <a:srgbClr val="0070C0"/>
                </a:solidFill>
                <a:latin typeface="+mn-lt"/>
                <a:ea typeface="+mn-ea"/>
                <a:cs typeface="+mn-ea"/>
                <a:sym typeface="+mn-lt"/>
              </a:rPr>
              <a:t>202X</a:t>
            </a:r>
            <a:r>
              <a:rPr lang="zh-CN" altLang="en-US" sz="1300" dirty="0" smtClean="0">
                <a:solidFill>
                  <a:srgbClr val="0070C0"/>
                </a:solidFill>
                <a:latin typeface="+mn-lt"/>
                <a:ea typeface="+mn-ea"/>
                <a:cs typeface="+mn-ea"/>
                <a:sym typeface="+mn-lt"/>
              </a:rPr>
              <a:t>我们</a:t>
            </a:r>
            <a:r>
              <a:rPr lang="zh-CN" altLang="en-US" sz="1300" dirty="0">
                <a:solidFill>
                  <a:srgbClr val="0070C0"/>
                </a:solidFill>
                <a:latin typeface="+mn-lt"/>
                <a:ea typeface="+mn-ea"/>
                <a:cs typeface="+mn-ea"/>
                <a:sym typeface="+mn-lt"/>
              </a:rPr>
              <a:t>所向披靡</a:t>
            </a:r>
            <a:r>
              <a:rPr lang="zh-CN" altLang="en-US" sz="1300" dirty="0" smtClean="0">
                <a:solidFill>
                  <a:srgbClr val="0070C0"/>
                </a:solidFill>
                <a:latin typeface="+mn-lt"/>
                <a:ea typeface="+mn-ea"/>
                <a:cs typeface="+mn-ea"/>
                <a:sym typeface="+mn-lt"/>
              </a:rPr>
              <a:t>，</a:t>
            </a:r>
            <a:r>
              <a:rPr lang="en-US" altLang="zh-CN" sz="1300" dirty="0" smtClean="0">
                <a:solidFill>
                  <a:srgbClr val="0070C0"/>
                </a:solidFill>
                <a:latin typeface="+mn-lt"/>
                <a:ea typeface="+mn-ea"/>
                <a:cs typeface="+mn-ea"/>
                <a:sym typeface="+mn-lt"/>
              </a:rPr>
              <a:t>202X</a:t>
            </a:r>
            <a:r>
              <a:rPr lang="zh-CN" altLang="en-US" sz="1300" dirty="0" smtClean="0">
                <a:solidFill>
                  <a:srgbClr val="0070C0"/>
                </a:solidFill>
                <a:latin typeface="+mn-lt"/>
                <a:ea typeface="+mn-ea"/>
                <a:cs typeface="+mn-ea"/>
                <a:sym typeface="+mn-lt"/>
              </a:rPr>
              <a:t>我们</a:t>
            </a:r>
            <a:r>
              <a:rPr lang="zh-CN" altLang="en-US" sz="1300" dirty="0">
                <a:solidFill>
                  <a:srgbClr val="0070C0"/>
                </a:solidFill>
                <a:latin typeface="+mn-lt"/>
                <a:ea typeface="+mn-ea"/>
                <a:cs typeface="+mn-ea"/>
                <a:sym typeface="+mn-lt"/>
              </a:rPr>
              <a:t>勇往直前！</a:t>
            </a:r>
          </a:p>
          <a:p>
            <a:pPr>
              <a:lnSpc>
                <a:spcPct val="150000"/>
              </a:lnSpc>
            </a:pPr>
            <a:endParaRPr lang="zh-CN" altLang="en-US" sz="1100" dirty="0">
              <a:latin typeface="+mn-lt"/>
              <a:ea typeface="+mn-ea"/>
              <a:cs typeface="+mn-ea"/>
              <a:sym typeface="+mn-lt"/>
            </a:endParaRPr>
          </a:p>
        </p:txBody>
      </p:sp>
      <p:grpSp>
        <p:nvGrpSpPr>
          <p:cNvPr id="6" name="组合 5"/>
          <p:cNvGrpSpPr/>
          <p:nvPr/>
        </p:nvGrpSpPr>
        <p:grpSpPr>
          <a:xfrm>
            <a:off x="3619044" y="1114878"/>
            <a:ext cx="1306135" cy="1269327"/>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椭圆 7"/>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3851920" y="1464016"/>
            <a:ext cx="978762" cy="590680"/>
            <a:chOff x="6340997" y="979195"/>
            <a:chExt cx="978762" cy="590680"/>
          </a:xfrm>
        </p:grpSpPr>
        <p:sp>
          <p:nvSpPr>
            <p:cNvPr id="12" name="TextBox 11"/>
            <p:cNvSpPr txBox="1"/>
            <p:nvPr/>
          </p:nvSpPr>
          <p:spPr>
            <a:xfrm>
              <a:off x="6369066" y="979195"/>
              <a:ext cx="950693" cy="415498"/>
            </a:xfrm>
            <a:prstGeom prst="rect">
              <a:avLst/>
            </a:prstGeom>
            <a:noFill/>
          </p:spPr>
          <p:txBody>
            <a:bodyPr wrap="square" rtlCol="0">
              <a:spAutoFit/>
            </a:bodyPr>
            <a:lstStyle/>
            <a:p>
              <a:r>
                <a:rPr lang="zh-CN" altLang="en-US" sz="2100" dirty="0">
                  <a:solidFill>
                    <a:schemeClr val="bg1"/>
                  </a:solidFill>
                  <a:latin typeface="+mn-lt"/>
                  <a:ea typeface="+mn-ea"/>
                  <a:cs typeface="+mn-ea"/>
                  <a:sym typeface="+mn-lt"/>
                </a:rPr>
                <a:t>前 言</a:t>
              </a:r>
            </a:p>
          </p:txBody>
        </p:sp>
        <p:sp>
          <p:nvSpPr>
            <p:cNvPr id="13" name="TextBox 12"/>
            <p:cNvSpPr txBox="1"/>
            <p:nvPr/>
          </p:nvSpPr>
          <p:spPr>
            <a:xfrm>
              <a:off x="6340997" y="1339043"/>
              <a:ext cx="965907" cy="230832"/>
            </a:xfrm>
            <a:prstGeom prst="rect">
              <a:avLst/>
            </a:prstGeom>
            <a:noFill/>
          </p:spPr>
          <p:txBody>
            <a:bodyPr wrap="square" rtlCol="0">
              <a:spAutoFit/>
            </a:bodyPr>
            <a:lstStyle/>
            <a:p>
              <a:r>
                <a:rPr lang="en-US" altLang="zh-CN" sz="900" dirty="0">
                  <a:solidFill>
                    <a:schemeClr val="bg1"/>
                  </a:solidFill>
                  <a:latin typeface="+mn-lt"/>
                  <a:ea typeface="+mn-ea"/>
                  <a:cs typeface="+mn-ea"/>
                  <a:sym typeface="+mn-lt"/>
                </a:rPr>
                <a:t>FOREWORD</a:t>
              </a:r>
              <a:endParaRPr lang="zh-CN" altLang="en-US" sz="900" dirty="0">
                <a:solidFill>
                  <a:schemeClr val="bg1"/>
                </a:solidFill>
                <a:latin typeface="+mn-lt"/>
                <a:ea typeface="+mn-ea"/>
                <a:cs typeface="+mn-ea"/>
                <a:sym typeface="+mn-lt"/>
              </a:endParaRPr>
            </a:p>
          </p:txBody>
        </p:sp>
      </p:grpSp>
      <p:grpSp>
        <p:nvGrpSpPr>
          <p:cNvPr id="14" name="组合 13"/>
          <p:cNvGrpSpPr/>
          <p:nvPr/>
        </p:nvGrpSpPr>
        <p:grpSpPr>
          <a:xfrm>
            <a:off x="3269598" y="1947850"/>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cs typeface="+mn-ea"/>
                <a:sym typeface="+mn-lt"/>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cs typeface="+mn-ea"/>
                <a:sym typeface="+mn-lt"/>
              </a:endParaRPr>
            </a:p>
          </p:txBody>
        </p:sp>
      </p:grpSp>
      <p:grpSp>
        <p:nvGrpSpPr>
          <p:cNvPr id="17" name="组合 16"/>
          <p:cNvGrpSpPr/>
          <p:nvPr/>
        </p:nvGrpSpPr>
        <p:grpSpPr>
          <a:xfrm>
            <a:off x="4855872" y="1195248"/>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cs typeface="+mn-ea"/>
                <a:sym typeface="+mn-lt"/>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cs typeface="+mn-ea"/>
                <a:sym typeface="+mn-lt"/>
              </a:endParaRPr>
            </a:p>
          </p:txBody>
        </p:sp>
      </p:grpSp>
      <p:grpSp>
        <p:nvGrpSpPr>
          <p:cNvPr id="20" name="组合 19"/>
          <p:cNvGrpSpPr/>
          <p:nvPr/>
        </p:nvGrpSpPr>
        <p:grpSpPr>
          <a:xfrm>
            <a:off x="5012164" y="1359796"/>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cs typeface="+mn-ea"/>
                <a:sym typeface="+mn-lt"/>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cs typeface="+mn-ea"/>
                <a:sym typeface="+mn-lt"/>
              </a:endParaRPr>
            </a:p>
          </p:txBody>
        </p:sp>
      </p:grpSp>
      <p:sp>
        <p:nvSpPr>
          <p:cNvPr id="23" name="椭圆 22"/>
          <p:cNvSpPr/>
          <p:nvPr/>
        </p:nvSpPr>
        <p:spPr>
          <a:xfrm>
            <a:off x="7794388" y="4443265"/>
            <a:ext cx="500908" cy="500908"/>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8423305" y="3522698"/>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5" name="组合 24"/>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3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椭圆 33"/>
          <p:cNvSpPr/>
          <p:nvPr/>
        </p:nvSpPr>
        <p:spPr>
          <a:xfrm>
            <a:off x="6629511" y="4707644"/>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8585278" y="4984207"/>
            <a:ext cx="137389" cy="13738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rot="18754274">
            <a:off x="653213" y="268869"/>
            <a:ext cx="500908" cy="500908"/>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rot="18754274">
            <a:off x="250427" y="1415567"/>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p:cNvGrpSpPr/>
          <p:nvPr/>
        </p:nvGrpSpPr>
        <p:grpSpPr>
          <a:xfrm rot="18754274">
            <a:off x="1544981" y="230621"/>
            <a:ext cx="219777" cy="219777"/>
            <a:chOff x="304800" y="673100"/>
            <a:chExt cx="4000500" cy="4000500"/>
          </a:xfrm>
          <a:effectLst>
            <a:outerShdw blurRad="381000" dist="152400" dir="8100000" algn="tr" rotWithShape="0">
              <a:prstClr val="black">
                <a:alpha val="70000"/>
              </a:prstClr>
            </a:outerShdw>
          </a:effectLst>
        </p:grpSpPr>
        <p:sp>
          <p:nvSpPr>
            <p:cNvPr id="40"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2" name="组合 41"/>
          <p:cNvGrpSpPr/>
          <p:nvPr/>
        </p:nvGrpSpPr>
        <p:grpSpPr>
          <a:xfrm rot="18754274">
            <a:off x="1344581" y="828579"/>
            <a:ext cx="287919" cy="287919"/>
            <a:chOff x="304800" y="673100"/>
            <a:chExt cx="4000500" cy="4000500"/>
          </a:xfrm>
          <a:effectLst>
            <a:outerShdw blurRad="381000" dist="152400" dir="8100000" algn="tr" rotWithShape="0">
              <a:prstClr val="black">
                <a:alpha val="70000"/>
              </a:prstClr>
            </a:outerShdw>
          </a:effectLst>
        </p:grpSpPr>
        <p:sp>
          <p:nvSpPr>
            <p:cNvPr id="43"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18754274">
            <a:off x="128447" y="653416"/>
            <a:ext cx="408377" cy="408377"/>
            <a:chOff x="304800" y="673100"/>
            <a:chExt cx="4000500" cy="4000500"/>
          </a:xfrm>
          <a:effectLst>
            <a:outerShdw blurRad="317500" dist="190500" dir="8100000" algn="tr" rotWithShape="0">
              <a:prstClr val="black">
                <a:alpha val="50000"/>
              </a:prstClr>
            </a:outerShdw>
          </a:effectLst>
        </p:grpSpPr>
        <p:sp>
          <p:nvSpPr>
            <p:cNvPr id="46"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8" name="椭圆 47"/>
          <p:cNvSpPr/>
          <p:nvPr/>
        </p:nvSpPr>
        <p:spPr>
          <a:xfrm rot="18754274">
            <a:off x="2044221" y="230621"/>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rot="18754274">
            <a:off x="225842" y="91446"/>
            <a:ext cx="137389" cy="13738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2925447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4368" y="1733551"/>
            <a:ext cx="3575448" cy="856060"/>
            <a:chOff x="706353" y="1820228"/>
            <a:chExt cx="3801396" cy="898863"/>
          </a:xfrm>
        </p:grpSpPr>
        <p:grpSp>
          <p:nvGrpSpPr>
            <p:cNvPr id="87051" name="组合 50"/>
            <p:cNvGrpSpPr>
              <a:grpSpLocks/>
            </p:cNvGrpSpPr>
            <p:nvPr/>
          </p:nvGrpSpPr>
          <p:grpSpPr bwMode="auto">
            <a:xfrm>
              <a:off x="706353" y="1898988"/>
              <a:ext cx="3797598" cy="741342"/>
              <a:chOff x="3791744" y="5346476"/>
              <a:chExt cx="5832648" cy="1152128"/>
            </a:xfrm>
          </p:grpSpPr>
          <p:sp>
            <p:nvSpPr>
              <p:cNvPr id="58" name="圆角矩形 57"/>
              <p:cNvSpPr/>
              <p:nvPr/>
            </p:nvSpPr>
            <p:spPr>
              <a:xfrm>
                <a:off x="4007768" y="5518711"/>
                <a:ext cx="5400600" cy="807659"/>
              </a:xfrm>
              <a:prstGeom prst="roundRect">
                <a:avLst>
                  <a:gd name="adj" fmla="val 50000"/>
                </a:avLst>
              </a:prstGeom>
              <a:solidFill>
                <a:srgbClr val="0070C0"/>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9" name="任意多边形 58"/>
              <p:cNvSpPr/>
              <p:nvPr/>
            </p:nvSpPr>
            <p:spPr>
              <a:xfrm>
                <a:off x="3791744" y="5346476"/>
                <a:ext cx="5832648" cy="1152128"/>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0" name="圆角矩形 59"/>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nvGrpSpPr>
            <p:cNvPr id="87052" name="组合 51"/>
            <p:cNvGrpSpPr>
              <a:grpSpLocks/>
            </p:cNvGrpSpPr>
            <p:nvPr/>
          </p:nvGrpSpPr>
          <p:grpSpPr bwMode="auto">
            <a:xfrm>
              <a:off x="3597591" y="1820228"/>
              <a:ext cx="910158" cy="898863"/>
              <a:chOff x="6124811" y="347435"/>
              <a:chExt cx="1141097" cy="1141097"/>
            </a:xfrm>
          </p:grpSpPr>
          <p:sp>
            <p:nvSpPr>
              <p:cNvPr id="53" name="椭圆 52"/>
              <p:cNvSpPr/>
              <p:nvPr/>
            </p:nvSpPr>
            <p:spPr>
              <a:xfrm>
                <a:off x="6234319" y="456943"/>
                <a:ext cx="922082" cy="9220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nvGrpSpPr>
              <p:cNvPr id="87128" name="组合 53"/>
              <p:cNvGrpSpPr>
                <a:grpSpLocks/>
              </p:cNvGrpSpPr>
              <p:nvPr/>
            </p:nvGrpSpPr>
            <p:grpSpPr bwMode="auto">
              <a:xfrm>
                <a:off x="6124811" y="347435"/>
                <a:ext cx="1141097" cy="1141097"/>
                <a:chOff x="3733576" y="3930057"/>
                <a:chExt cx="1800000" cy="1800000"/>
              </a:xfrm>
            </p:grpSpPr>
            <p:sp>
              <p:nvSpPr>
                <p:cNvPr id="55" name="椭圆 54"/>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6" name="任意多边形 55"/>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7" name="椭圆 56"/>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sp>
          <p:nvSpPr>
            <p:cNvPr id="87057" name="文本框 82"/>
            <p:cNvSpPr txBox="1">
              <a:spLocks noChangeArrowheads="1"/>
            </p:cNvSpPr>
            <p:nvPr/>
          </p:nvSpPr>
          <p:spPr bwMode="auto">
            <a:xfrm>
              <a:off x="965856" y="2111514"/>
              <a:ext cx="2647272" cy="30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fontAlgn="auto">
                <a:spcBef>
                  <a:spcPts val="0"/>
                </a:spcBef>
                <a:spcAft>
                  <a:spcPts val="0"/>
                </a:spcAft>
                <a:defRPr/>
              </a:pPr>
              <a:r>
                <a:rPr lang="zh-CN" altLang="en-US" sz="1400" dirty="0">
                  <a:solidFill>
                    <a:schemeClr val="bg1"/>
                  </a:solidFill>
                  <a:latin typeface="+mn-lt"/>
                  <a:ea typeface="+mn-ea"/>
                  <a:cs typeface="+mn-ea"/>
                  <a:sym typeface="+mn-lt"/>
                </a:rPr>
                <a:t>点击这里更改文字内以上文字</a:t>
              </a:r>
              <a:endParaRPr lang="en-US" altLang="zh-CN" sz="1400" dirty="0">
                <a:solidFill>
                  <a:schemeClr val="bg1"/>
                </a:solidFill>
                <a:latin typeface="+mn-lt"/>
                <a:ea typeface="+mn-ea"/>
                <a:cs typeface="+mn-ea"/>
                <a:sym typeface="+mn-lt"/>
              </a:endParaRPr>
            </a:p>
          </p:txBody>
        </p:sp>
        <p:grpSp>
          <p:nvGrpSpPr>
            <p:cNvPr id="87060" name="组合 109"/>
            <p:cNvGrpSpPr>
              <a:grpSpLocks/>
            </p:cNvGrpSpPr>
            <p:nvPr/>
          </p:nvGrpSpPr>
          <p:grpSpPr bwMode="auto">
            <a:xfrm>
              <a:off x="3912792" y="2109014"/>
              <a:ext cx="522802" cy="475059"/>
              <a:chOff x="5280229" y="2677954"/>
              <a:chExt cx="655391" cy="603376"/>
            </a:xfrm>
          </p:grpSpPr>
          <p:sp>
            <p:nvSpPr>
              <p:cNvPr id="87" name="Freeform 55"/>
              <p:cNvSpPr>
                <a:spLocks/>
              </p:cNvSpPr>
              <p:nvPr/>
            </p:nvSpPr>
            <p:spPr bwMode="auto">
              <a:xfrm>
                <a:off x="5305196" y="2682116"/>
                <a:ext cx="630424" cy="599214"/>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fontAlgn="auto">
                  <a:spcBef>
                    <a:spcPts val="0"/>
                  </a:spcBef>
                  <a:spcAft>
                    <a:spcPts val="0"/>
                  </a:spcAft>
                  <a:defRPr/>
                </a:pPr>
                <a:endParaRPr lang="zh-CN" altLang="en-US">
                  <a:latin typeface="+mn-lt"/>
                  <a:ea typeface="+mn-ea"/>
                  <a:cs typeface="+mn-ea"/>
                  <a:sym typeface="+mn-lt"/>
                </a:endParaRPr>
              </a:p>
            </p:txBody>
          </p:sp>
          <p:sp>
            <p:nvSpPr>
              <p:cNvPr id="87093" name="Freeform 56"/>
              <p:cNvSpPr>
                <a:spLocks noEditPoints="1"/>
              </p:cNvSpPr>
              <p:nvPr/>
            </p:nvSpPr>
            <p:spPr bwMode="auto">
              <a:xfrm>
                <a:off x="5280229" y="2677954"/>
                <a:ext cx="151885" cy="380752"/>
              </a:xfrm>
              <a:custGeom>
                <a:avLst/>
                <a:gdLst>
                  <a:gd name="T0" fmla="*/ 83292 w 31"/>
                  <a:gd name="T1" fmla="*/ 0 h 77"/>
                  <a:gd name="T2" fmla="*/ 137186 w 31"/>
                  <a:gd name="T3" fmla="*/ 24724 h 77"/>
                  <a:gd name="T4" fmla="*/ 151885 w 31"/>
                  <a:gd name="T5" fmla="*/ 89007 h 77"/>
                  <a:gd name="T6" fmla="*/ 151885 w 31"/>
                  <a:gd name="T7" fmla="*/ 311524 h 77"/>
                  <a:gd name="T8" fmla="*/ 132287 w 31"/>
                  <a:gd name="T9" fmla="*/ 365918 h 77"/>
                  <a:gd name="T10" fmla="*/ 78392 w 31"/>
                  <a:gd name="T11" fmla="*/ 380752 h 77"/>
                  <a:gd name="T12" fmla="*/ 9799 w 31"/>
                  <a:gd name="T13" fmla="*/ 356028 h 77"/>
                  <a:gd name="T14" fmla="*/ 0 w 31"/>
                  <a:gd name="T15" fmla="*/ 281855 h 77"/>
                  <a:gd name="T16" fmla="*/ 0 w 31"/>
                  <a:gd name="T17" fmla="*/ 103841 h 77"/>
                  <a:gd name="T18" fmla="*/ 14699 w 31"/>
                  <a:gd name="T19" fmla="*/ 29669 h 77"/>
                  <a:gd name="T20" fmla="*/ 83292 w 31"/>
                  <a:gd name="T21" fmla="*/ 0 h 77"/>
                  <a:gd name="T22" fmla="*/ 78392 w 31"/>
                  <a:gd name="T23" fmla="*/ 346138 h 77"/>
                  <a:gd name="T24" fmla="*/ 107789 w 31"/>
                  <a:gd name="T25" fmla="*/ 291745 h 77"/>
                  <a:gd name="T26" fmla="*/ 107789 w 31"/>
                  <a:gd name="T27" fmla="*/ 84062 h 77"/>
                  <a:gd name="T28" fmla="*/ 78392 w 31"/>
                  <a:gd name="T29" fmla="*/ 34614 h 77"/>
                  <a:gd name="T30" fmla="*/ 44096 w 31"/>
                  <a:gd name="T31" fmla="*/ 84062 h 77"/>
                  <a:gd name="T32" fmla="*/ 44096 w 31"/>
                  <a:gd name="T33" fmla="*/ 98897 h 77"/>
                  <a:gd name="T34" fmla="*/ 44096 w 31"/>
                  <a:gd name="T35" fmla="*/ 113731 h 77"/>
                  <a:gd name="T36" fmla="*/ 44096 w 31"/>
                  <a:gd name="T37" fmla="*/ 173069 h 77"/>
                  <a:gd name="T38" fmla="*/ 44096 w 31"/>
                  <a:gd name="T39" fmla="*/ 237352 h 77"/>
                  <a:gd name="T40" fmla="*/ 44096 w 31"/>
                  <a:gd name="T41" fmla="*/ 291745 h 77"/>
                  <a:gd name="T42" fmla="*/ 78392 w 31"/>
                  <a:gd name="T43" fmla="*/ 346138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sp>
            <p:nvSpPr>
              <p:cNvPr id="87094" name="Freeform 57"/>
              <p:cNvSpPr>
                <a:spLocks/>
              </p:cNvSpPr>
              <p:nvPr/>
            </p:nvSpPr>
            <p:spPr bwMode="auto">
              <a:xfrm>
                <a:off x="5482048" y="2682116"/>
                <a:ext cx="89466" cy="376591"/>
              </a:xfrm>
              <a:custGeom>
                <a:avLst/>
                <a:gdLst>
                  <a:gd name="T0" fmla="*/ 0 w 18"/>
                  <a:gd name="T1" fmla="*/ 54507 h 76"/>
                  <a:gd name="T2" fmla="*/ 54674 w 18"/>
                  <a:gd name="T3" fmla="*/ 0 h 76"/>
                  <a:gd name="T4" fmla="*/ 89466 w 18"/>
                  <a:gd name="T5" fmla="*/ 0 h 76"/>
                  <a:gd name="T6" fmla="*/ 89466 w 18"/>
                  <a:gd name="T7" fmla="*/ 376591 h 76"/>
                  <a:gd name="T8" fmla="*/ 39763 w 18"/>
                  <a:gd name="T9" fmla="*/ 376591 h 76"/>
                  <a:gd name="T10" fmla="*/ 39763 w 18"/>
                  <a:gd name="T11" fmla="*/ 94148 h 76"/>
                  <a:gd name="T12" fmla="*/ 0 w 18"/>
                  <a:gd name="T13" fmla="*/ 94148 h 76"/>
                  <a:gd name="T14" fmla="*/ 0 w 18"/>
                  <a:gd name="T15" fmla="*/ 54507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grpSp>
      </p:grpSp>
      <p:grpSp>
        <p:nvGrpSpPr>
          <p:cNvPr id="6" name="组合 5"/>
          <p:cNvGrpSpPr/>
          <p:nvPr/>
        </p:nvGrpSpPr>
        <p:grpSpPr>
          <a:xfrm>
            <a:off x="664368" y="2664620"/>
            <a:ext cx="3575448" cy="856060"/>
            <a:chOff x="706353" y="2797850"/>
            <a:chExt cx="3801396" cy="898863"/>
          </a:xfrm>
        </p:grpSpPr>
        <p:grpSp>
          <p:nvGrpSpPr>
            <p:cNvPr id="87053" name="组合 61"/>
            <p:cNvGrpSpPr>
              <a:grpSpLocks/>
            </p:cNvGrpSpPr>
            <p:nvPr/>
          </p:nvGrpSpPr>
          <p:grpSpPr bwMode="auto">
            <a:xfrm>
              <a:off x="706353" y="2876610"/>
              <a:ext cx="3797598" cy="741342"/>
              <a:chOff x="3791744" y="5346476"/>
              <a:chExt cx="5832648" cy="1152128"/>
            </a:xfrm>
          </p:grpSpPr>
          <p:sp>
            <p:nvSpPr>
              <p:cNvPr id="69" name="圆角矩形 68"/>
              <p:cNvSpPr/>
              <p:nvPr/>
            </p:nvSpPr>
            <p:spPr>
              <a:xfrm>
                <a:off x="4007768" y="5518711"/>
                <a:ext cx="5400600" cy="807659"/>
              </a:xfrm>
              <a:prstGeom prst="roundRect">
                <a:avLst>
                  <a:gd name="adj" fmla="val 50000"/>
                </a:avLst>
              </a:prstGeom>
              <a:solidFill>
                <a:srgbClr val="00B0F0"/>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70" name="任意多边形 69"/>
              <p:cNvSpPr/>
              <p:nvPr/>
            </p:nvSpPr>
            <p:spPr>
              <a:xfrm>
                <a:off x="3791744" y="5346476"/>
                <a:ext cx="5832648" cy="1152128"/>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71" name="圆角矩形 70"/>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nvGrpSpPr>
            <p:cNvPr id="87054" name="组合 62"/>
            <p:cNvGrpSpPr>
              <a:grpSpLocks/>
            </p:cNvGrpSpPr>
            <p:nvPr/>
          </p:nvGrpSpPr>
          <p:grpSpPr bwMode="auto">
            <a:xfrm>
              <a:off x="3597591" y="2797850"/>
              <a:ext cx="910158" cy="898863"/>
              <a:chOff x="6124811" y="347435"/>
              <a:chExt cx="1141097" cy="1141097"/>
            </a:xfrm>
          </p:grpSpPr>
          <p:sp>
            <p:nvSpPr>
              <p:cNvPr id="64" name="椭圆 63"/>
              <p:cNvSpPr/>
              <p:nvPr/>
            </p:nvSpPr>
            <p:spPr>
              <a:xfrm>
                <a:off x="6234319" y="456943"/>
                <a:ext cx="922082" cy="9220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nvGrpSpPr>
              <p:cNvPr id="87112" name="组合 64"/>
              <p:cNvGrpSpPr>
                <a:grpSpLocks/>
              </p:cNvGrpSpPr>
              <p:nvPr/>
            </p:nvGrpSpPr>
            <p:grpSpPr bwMode="auto">
              <a:xfrm>
                <a:off x="6124811" y="347435"/>
                <a:ext cx="1141097" cy="1141097"/>
                <a:chOff x="3733576" y="3930057"/>
                <a:chExt cx="1800000" cy="1800000"/>
              </a:xfrm>
            </p:grpSpPr>
            <p:sp>
              <p:nvSpPr>
                <p:cNvPr id="66" name="椭圆 6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7" name="任意多边形 6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8" name="椭圆 6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sp>
          <p:nvSpPr>
            <p:cNvPr id="87058" name="文本框 83"/>
            <p:cNvSpPr txBox="1">
              <a:spLocks noChangeArrowheads="1"/>
            </p:cNvSpPr>
            <p:nvPr/>
          </p:nvSpPr>
          <p:spPr bwMode="auto">
            <a:xfrm>
              <a:off x="965856" y="3112889"/>
              <a:ext cx="2647272" cy="30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fontAlgn="auto">
                <a:spcBef>
                  <a:spcPts val="0"/>
                </a:spcBef>
                <a:spcAft>
                  <a:spcPts val="0"/>
                </a:spcAft>
                <a:defRPr/>
              </a:pPr>
              <a:r>
                <a:rPr lang="zh-CN" altLang="en-US" sz="1400" dirty="0">
                  <a:solidFill>
                    <a:schemeClr val="bg1"/>
                  </a:solidFill>
                  <a:latin typeface="+mn-lt"/>
                  <a:ea typeface="+mn-ea"/>
                  <a:cs typeface="+mn-ea"/>
                  <a:sym typeface="+mn-lt"/>
                </a:rPr>
                <a:t>点击这里更改文字内以上文字</a:t>
              </a:r>
              <a:endParaRPr lang="en-US" altLang="zh-CN" sz="1400" dirty="0">
                <a:solidFill>
                  <a:schemeClr val="bg1"/>
                </a:solidFill>
                <a:latin typeface="+mn-lt"/>
                <a:ea typeface="+mn-ea"/>
                <a:cs typeface="+mn-ea"/>
                <a:sym typeface="+mn-lt"/>
              </a:endParaRPr>
            </a:p>
          </p:txBody>
        </p:sp>
        <p:sp>
          <p:nvSpPr>
            <p:cNvPr id="91" name="Freeform 58"/>
            <p:cNvSpPr>
              <a:spLocks/>
            </p:cNvSpPr>
            <p:nvPr/>
          </p:nvSpPr>
          <p:spPr bwMode="auto">
            <a:xfrm>
              <a:off x="3931219" y="3096226"/>
              <a:ext cx="514312" cy="466967"/>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lIns="72585" tIns="36293" rIns="72585" bIns="36293"/>
            <a:lstStyle/>
            <a:p>
              <a:pPr fontAlgn="auto">
                <a:spcBef>
                  <a:spcPts val="0"/>
                </a:spcBef>
                <a:spcAft>
                  <a:spcPts val="0"/>
                </a:spcAft>
                <a:defRPr/>
              </a:pPr>
              <a:endParaRPr lang="zh-CN" altLang="en-US">
                <a:latin typeface="+mn-lt"/>
                <a:ea typeface="+mn-ea"/>
                <a:cs typeface="+mn-ea"/>
                <a:sym typeface="+mn-lt"/>
              </a:endParaRPr>
            </a:p>
          </p:txBody>
        </p:sp>
        <p:sp>
          <p:nvSpPr>
            <p:cNvPr id="87064" name="Freeform 59"/>
            <p:cNvSpPr>
              <a:spLocks noEditPoints="1"/>
            </p:cNvSpPr>
            <p:nvPr/>
          </p:nvSpPr>
          <p:spPr bwMode="auto">
            <a:xfrm>
              <a:off x="3911526" y="3087886"/>
              <a:ext cx="121523" cy="300038"/>
            </a:xfrm>
            <a:custGeom>
              <a:avLst/>
              <a:gdLst>
                <a:gd name="T0" fmla="*/ 83292 w 31"/>
                <a:gd name="T1" fmla="*/ 0 h 77"/>
                <a:gd name="T2" fmla="*/ 137186 w 31"/>
                <a:gd name="T3" fmla="*/ 24724 h 77"/>
                <a:gd name="T4" fmla="*/ 151885 w 31"/>
                <a:gd name="T5" fmla="*/ 89007 h 77"/>
                <a:gd name="T6" fmla="*/ 151885 w 31"/>
                <a:gd name="T7" fmla="*/ 306580 h 77"/>
                <a:gd name="T8" fmla="*/ 132287 w 31"/>
                <a:gd name="T9" fmla="*/ 360973 h 77"/>
                <a:gd name="T10" fmla="*/ 78392 w 31"/>
                <a:gd name="T11" fmla="*/ 380752 h 77"/>
                <a:gd name="T12" fmla="*/ 14699 w 31"/>
                <a:gd name="T13" fmla="*/ 351083 h 77"/>
                <a:gd name="T14" fmla="*/ 0 w 31"/>
                <a:gd name="T15" fmla="*/ 276911 h 77"/>
                <a:gd name="T16" fmla="*/ 0 w 31"/>
                <a:gd name="T17" fmla="*/ 103841 h 77"/>
                <a:gd name="T18" fmla="*/ 14699 w 31"/>
                <a:gd name="T19" fmla="*/ 24724 h 77"/>
                <a:gd name="T20" fmla="*/ 83292 w 31"/>
                <a:gd name="T21" fmla="*/ 0 h 77"/>
                <a:gd name="T22" fmla="*/ 78392 w 31"/>
                <a:gd name="T23" fmla="*/ 346138 h 77"/>
                <a:gd name="T24" fmla="*/ 107789 w 31"/>
                <a:gd name="T25" fmla="*/ 291745 h 77"/>
                <a:gd name="T26" fmla="*/ 107789 w 31"/>
                <a:gd name="T27" fmla="*/ 84062 h 77"/>
                <a:gd name="T28" fmla="*/ 78392 w 31"/>
                <a:gd name="T29" fmla="*/ 34614 h 77"/>
                <a:gd name="T30" fmla="*/ 44096 w 31"/>
                <a:gd name="T31" fmla="*/ 84062 h 77"/>
                <a:gd name="T32" fmla="*/ 44096 w 31"/>
                <a:gd name="T33" fmla="*/ 98897 h 77"/>
                <a:gd name="T34" fmla="*/ 44096 w 31"/>
                <a:gd name="T35" fmla="*/ 113731 h 77"/>
                <a:gd name="T36" fmla="*/ 44096 w 31"/>
                <a:gd name="T37" fmla="*/ 173069 h 77"/>
                <a:gd name="T38" fmla="*/ 44096 w 31"/>
                <a:gd name="T39" fmla="*/ 237352 h 77"/>
                <a:gd name="T40" fmla="*/ 44096 w 31"/>
                <a:gd name="T41" fmla="*/ 291745 h 77"/>
                <a:gd name="T42" fmla="*/ 78392 w 31"/>
                <a:gd name="T43" fmla="*/ 346138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lIns="72585" tIns="36293" rIns="72585" bIns="36293"/>
            <a:lstStyle/>
            <a:p>
              <a:endParaRPr lang="zh-CN" altLang="en-US">
                <a:latin typeface="+mn-lt"/>
                <a:ea typeface="+mn-ea"/>
                <a:cs typeface="+mn-ea"/>
                <a:sym typeface="+mn-lt"/>
              </a:endParaRPr>
            </a:p>
          </p:txBody>
        </p:sp>
        <p:sp>
          <p:nvSpPr>
            <p:cNvPr id="87065" name="Freeform 60"/>
            <p:cNvSpPr>
              <a:spLocks/>
            </p:cNvSpPr>
            <p:nvPr/>
          </p:nvSpPr>
          <p:spPr bwMode="auto">
            <a:xfrm>
              <a:off x="4055834" y="3087886"/>
              <a:ext cx="122789" cy="300038"/>
            </a:xfrm>
            <a:custGeom>
              <a:avLst/>
              <a:gdLst>
                <a:gd name="T0" fmla="*/ 0 w 31"/>
                <a:gd name="T1" fmla="*/ 79117 h 77"/>
                <a:gd name="T2" fmla="*/ 19866 w 31"/>
                <a:gd name="T3" fmla="*/ 19779 h 77"/>
                <a:gd name="T4" fmla="*/ 79466 w 31"/>
                <a:gd name="T5" fmla="*/ 0 h 77"/>
                <a:gd name="T6" fmla="*/ 144032 w 31"/>
                <a:gd name="T7" fmla="*/ 29669 h 77"/>
                <a:gd name="T8" fmla="*/ 153965 w 31"/>
                <a:gd name="T9" fmla="*/ 108786 h 77"/>
                <a:gd name="T10" fmla="*/ 148998 w 31"/>
                <a:gd name="T11" fmla="*/ 148345 h 77"/>
                <a:gd name="T12" fmla="*/ 134099 w 31"/>
                <a:gd name="T13" fmla="*/ 187904 h 77"/>
                <a:gd name="T14" fmla="*/ 89399 w 31"/>
                <a:gd name="T15" fmla="*/ 257131 h 77"/>
                <a:gd name="T16" fmla="*/ 54633 w 31"/>
                <a:gd name="T17" fmla="*/ 336249 h 77"/>
                <a:gd name="T18" fmla="*/ 153965 w 31"/>
                <a:gd name="T19" fmla="*/ 336249 h 77"/>
                <a:gd name="T20" fmla="*/ 153965 w 31"/>
                <a:gd name="T21" fmla="*/ 375807 h 77"/>
                <a:gd name="T22" fmla="*/ 39733 w 31"/>
                <a:gd name="T23" fmla="*/ 380752 h 77"/>
                <a:gd name="T24" fmla="*/ 0 w 31"/>
                <a:gd name="T25" fmla="*/ 375807 h 77"/>
                <a:gd name="T26" fmla="*/ 0 w 31"/>
                <a:gd name="T27" fmla="*/ 375807 h 77"/>
                <a:gd name="T28" fmla="*/ 24833 w 31"/>
                <a:gd name="T29" fmla="*/ 271966 h 77"/>
                <a:gd name="T30" fmla="*/ 84432 w 31"/>
                <a:gd name="T31" fmla="*/ 182959 h 77"/>
                <a:gd name="T32" fmla="*/ 104299 w 31"/>
                <a:gd name="T33" fmla="*/ 98897 h 77"/>
                <a:gd name="T34" fmla="*/ 104299 w 31"/>
                <a:gd name="T35" fmla="*/ 93952 h 77"/>
                <a:gd name="T36" fmla="*/ 104299 w 31"/>
                <a:gd name="T37" fmla="*/ 84062 h 77"/>
                <a:gd name="T38" fmla="*/ 104299 w 31"/>
                <a:gd name="T39" fmla="*/ 59338 h 77"/>
                <a:gd name="T40" fmla="*/ 74499 w 31"/>
                <a:gd name="T41" fmla="*/ 34614 h 77"/>
                <a:gd name="T42" fmla="*/ 49666 w 31"/>
                <a:gd name="T43" fmla="*/ 79117 h 77"/>
                <a:gd name="T44" fmla="*/ 49666 w 31"/>
                <a:gd name="T45" fmla="*/ 93952 h 77"/>
                <a:gd name="T46" fmla="*/ 49666 w 31"/>
                <a:gd name="T47" fmla="*/ 103841 h 77"/>
                <a:gd name="T48" fmla="*/ 49666 w 31"/>
                <a:gd name="T49" fmla="*/ 113731 h 77"/>
                <a:gd name="T50" fmla="*/ 49666 w 31"/>
                <a:gd name="T51" fmla="*/ 128566 h 77"/>
                <a:gd name="T52" fmla="*/ 0 w 31"/>
                <a:gd name="T53" fmla="*/ 128566 h 77"/>
                <a:gd name="T54" fmla="*/ 0 w 31"/>
                <a:gd name="T55" fmla="*/ 79117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lIns="72585" tIns="36293" rIns="72585" bIns="36293"/>
            <a:lstStyle/>
            <a:p>
              <a:endParaRPr lang="zh-CN" altLang="en-US">
                <a:latin typeface="+mn-lt"/>
                <a:ea typeface="+mn-ea"/>
                <a:cs typeface="+mn-ea"/>
                <a:sym typeface="+mn-lt"/>
              </a:endParaRPr>
            </a:p>
          </p:txBody>
        </p:sp>
      </p:grpSp>
      <p:grpSp>
        <p:nvGrpSpPr>
          <p:cNvPr id="14" name="组合 13"/>
          <p:cNvGrpSpPr/>
          <p:nvPr/>
        </p:nvGrpSpPr>
        <p:grpSpPr>
          <a:xfrm>
            <a:off x="664368" y="3595688"/>
            <a:ext cx="3575448" cy="856060"/>
            <a:chOff x="706353" y="3775472"/>
            <a:chExt cx="3801396" cy="898863"/>
          </a:xfrm>
        </p:grpSpPr>
        <p:grpSp>
          <p:nvGrpSpPr>
            <p:cNvPr id="87055" name="组合 72"/>
            <p:cNvGrpSpPr>
              <a:grpSpLocks/>
            </p:cNvGrpSpPr>
            <p:nvPr/>
          </p:nvGrpSpPr>
          <p:grpSpPr bwMode="auto">
            <a:xfrm>
              <a:off x="706353" y="3854232"/>
              <a:ext cx="3797598" cy="740093"/>
              <a:chOff x="3791744" y="5346476"/>
              <a:chExt cx="5832648" cy="1152128"/>
            </a:xfrm>
          </p:grpSpPr>
          <p:sp>
            <p:nvSpPr>
              <p:cNvPr id="80" name="圆角矩形 79"/>
              <p:cNvSpPr/>
              <p:nvPr/>
            </p:nvSpPr>
            <p:spPr>
              <a:xfrm>
                <a:off x="4007768" y="5518711"/>
                <a:ext cx="5400600" cy="807659"/>
              </a:xfrm>
              <a:prstGeom prst="roundRect">
                <a:avLst>
                  <a:gd name="adj" fmla="val 50000"/>
                </a:avLst>
              </a:prstGeom>
              <a:solidFill>
                <a:srgbClr val="0070C0"/>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81" name="任意多边形 80"/>
              <p:cNvSpPr/>
              <p:nvPr/>
            </p:nvSpPr>
            <p:spPr>
              <a:xfrm>
                <a:off x="3791744" y="5346476"/>
                <a:ext cx="5832648" cy="1152128"/>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82" name="圆角矩形 81"/>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nvGrpSpPr>
            <p:cNvPr id="87056" name="组合 73"/>
            <p:cNvGrpSpPr>
              <a:grpSpLocks/>
            </p:cNvGrpSpPr>
            <p:nvPr/>
          </p:nvGrpSpPr>
          <p:grpSpPr bwMode="auto">
            <a:xfrm>
              <a:off x="3597591" y="3775472"/>
              <a:ext cx="910158" cy="898863"/>
              <a:chOff x="6124811" y="347435"/>
              <a:chExt cx="1141097" cy="1141097"/>
            </a:xfrm>
          </p:grpSpPr>
          <p:sp>
            <p:nvSpPr>
              <p:cNvPr id="75" name="椭圆 74"/>
              <p:cNvSpPr/>
              <p:nvPr/>
            </p:nvSpPr>
            <p:spPr>
              <a:xfrm>
                <a:off x="6234319" y="456943"/>
                <a:ext cx="922082" cy="9220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grpSp>
            <p:nvGrpSpPr>
              <p:cNvPr id="87096" name="组合 75"/>
              <p:cNvGrpSpPr>
                <a:grpSpLocks/>
              </p:cNvGrpSpPr>
              <p:nvPr/>
            </p:nvGrpSpPr>
            <p:grpSpPr bwMode="auto">
              <a:xfrm>
                <a:off x="6124811" y="347435"/>
                <a:ext cx="1141097" cy="1141097"/>
                <a:chOff x="3733576" y="3930057"/>
                <a:chExt cx="1800000" cy="1800000"/>
              </a:xfrm>
            </p:grpSpPr>
            <p:sp>
              <p:nvSpPr>
                <p:cNvPr id="77" name="椭圆 76"/>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78" name="任意多边形 77"/>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79" name="椭圆 78"/>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sp>
          <p:nvSpPr>
            <p:cNvPr id="87059" name="文本框 84"/>
            <p:cNvSpPr txBox="1">
              <a:spLocks noChangeArrowheads="1"/>
            </p:cNvSpPr>
            <p:nvPr/>
          </p:nvSpPr>
          <p:spPr bwMode="auto">
            <a:xfrm>
              <a:off x="965856" y="4113014"/>
              <a:ext cx="2647272" cy="30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fontAlgn="auto">
                <a:spcBef>
                  <a:spcPts val="0"/>
                </a:spcBef>
                <a:spcAft>
                  <a:spcPts val="0"/>
                </a:spcAft>
                <a:defRPr/>
              </a:pPr>
              <a:r>
                <a:rPr lang="zh-CN" altLang="en-US" sz="1400" dirty="0">
                  <a:solidFill>
                    <a:schemeClr val="bg1"/>
                  </a:solidFill>
                  <a:latin typeface="+mn-lt"/>
                  <a:ea typeface="+mn-ea"/>
                  <a:cs typeface="+mn-ea"/>
                  <a:sym typeface="+mn-lt"/>
                </a:rPr>
                <a:t>点击这里更改文字内以上文字</a:t>
              </a:r>
              <a:endParaRPr lang="en-US" altLang="zh-CN" sz="1400" dirty="0">
                <a:solidFill>
                  <a:schemeClr val="bg1"/>
                </a:solidFill>
                <a:latin typeface="+mn-lt"/>
                <a:ea typeface="+mn-ea"/>
                <a:cs typeface="+mn-ea"/>
                <a:sym typeface="+mn-lt"/>
              </a:endParaRPr>
            </a:p>
          </p:txBody>
        </p:sp>
        <p:sp>
          <p:nvSpPr>
            <p:cNvPr id="95" name="Freeform 61"/>
            <p:cNvSpPr>
              <a:spLocks/>
            </p:cNvSpPr>
            <p:nvPr/>
          </p:nvSpPr>
          <p:spPr bwMode="auto">
            <a:xfrm>
              <a:off x="3933089" y="4073733"/>
              <a:ext cx="514312" cy="46860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lIns="72585" tIns="36293" rIns="72585" bIns="36293"/>
            <a:lstStyle/>
            <a:p>
              <a:pPr fontAlgn="auto">
                <a:spcBef>
                  <a:spcPts val="0"/>
                </a:spcBef>
                <a:spcAft>
                  <a:spcPts val="0"/>
                </a:spcAft>
                <a:defRPr/>
              </a:pPr>
              <a:endParaRPr lang="zh-CN" altLang="en-US">
                <a:latin typeface="+mn-lt"/>
                <a:ea typeface="+mn-ea"/>
                <a:cs typeface="+mn-ea"/>
                <a:sym typeface="+mn-lt"/>
              </a:endParaRPr>
            </a:p>
          </p:txBody>
        </p:sp>
        <p:sp>
          <p:nvSpPr>
            <p:cNvPr id="87069" name="Freeform 62"/>
            <p:cNvSpPr>
              <a:spLocks noEditPoints="1"/>
            </p:cNvSpPr>
            <p:nvPr/>
          </p:nvSpPr>
          <p:spPr bwMode="auto">
            <a:xfrm>
              <a:off x="3912792" y="4066758"/>
              <a:ext cx="122789" cy="300038"/>
            </a:xfrm>
            <a:custGeom>
              <a:avLst/>
              <a:gdLst>
                <a:gd name="T0" fmla="*/ 84432 w 31"/>
                <a:gd name="T1" fmla="*/ 0 h 77"/>
                <a:gd name="T2" fmla="*/ 144032 w 31"/>
                <a:gd name="T3" fmla="*/ 24724 h 77"/>
                <a:gd name="T4" fmla="*/ 153965 w 31"/>
                <a:gd name="T5" fmla="*/ 89007 h 77"/>
                <a:gd name="T6" fmla="*/ 153965 w 31"/>
                <a:gd name="T7" fmla="*/ 306580 h 77"/>
                <a:gd name="T8" fmla="*/ 134099 w 31"/>
                <a:gd name="T9" fmla="*/ 360973 h 77"/>
                <a:gd name="T10" fmla="*/ 79466 w 31"/>
                <a:gd name="T11" fmla="*/ 380752 h 77"/>
                <a:gd name="T12" fmla="*/ 14900 w 31"/>
                <a:gd name="T13" fmla="*/ 356028 h 77"/>
                <a:gd name="T14" fmla="*/ 0 w 31"/>
                <a:gd name="T15" fmla="*/ 276911 h 77"/>
                <a:gd name="T16" fmla="*/ 0 w 31"/>
                <a:gd name="T17" fmla="*/ 103841 h 77"/>
                <a:gd name="T18" fmla="*/ 14900 w 31"/>
                <a:gd name="T19" fmla="*/ 24724 h 77"/>
                <a:gd name="T20" fmla="*/ 84432 w 31"/>
                <a:gd name="T21" fmla="*/ 0 h 77"/>
                <a:gd name="T22" fmla="*/ 79466 w 31"/>
                <a:gd name="T23" fmla="*/ 346138 h 77"/>
                <a:gd name="T24" fmla="*/ 114232 w 31"/>
                <a:gd name="T25" fmla="*/ 291745 h 77"/>
                <a:gd name="T26" fmla="*/ 114232 w 31"/>
                <a:gd name="T27" fmla="*/ 84062 h 77"/>
                <a:gd name="T28" fmla="*/ 79466 w 31"/>
                <a:gd name="T29" fmla="*/ 34614 h 77"/>
                <a:gd name="T30" fmla="*/ 44700 w 31"/>
                <a:gd name="T31" fmla="*/ 84062 h 77"/>
                <a:gd name="T32" fmla="*/ 44700 w 31"/>
                <a:gd name="T33" fmla="*/ 98897 h 77"/>
                <a:gd name="T34" fmla="*/ 44700 w 31"/>
                <a:gd name="T35" fmla="*/ 113731 h 77"/>
                <a:gd name="T36" fmla="*/ 44700 w 31"/>
                <a:gd name="T37" fmla="*/ 173069 h 77"/>
                <a:gd name="T38" fmla="*/ 44700 w 31"/>
                <a:gd name="T39" fmla="*/ 237352 h 77"/>
                <a:gd name="T40" fmla="*/ 44700 w 31"/>
                <a:gd name="T41" fmla="*/ 291745 h 77"/>
                <a:gd name="T42" fmla="*/ 79466 w 31"/>
                <a:gd name="T43" fmla="*/ 346138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lIns="72585" tIns="36293" rIns="72585" bIns="36293"/>
            <a:lstStyle/>
            <a:p>
              <a:endParaRPr lang="zh-CN" altLang="en-US">
                <a:latin typeface="+mn-lt"/>
                <a:ea typeface="+mn-ea"/>
                <a:cs typeface="+mn-ea"/>
                <a:sym typeface="+mn-lt"/>
              </a:endParaRPr>
            </a:p>
          </p:txBody>
        </p:sp>
        <p:sp>
          <p:nvSpPr>
            <p:cNvPr id="87070" name="Freeform 63"/>
            <p:cNvSpPr>
              <a:spLocks/>
            </p:cNvSpPr>
            <p:nvPr/>
          </p:nvSpPr>
          <p:spPr bwMode="auto">
            <a:xfrm>
              <a:off x="4059633" y="4066758"/>
              <a:ext cx="117725" cy="300038"/>
            </a:xfrm>
            <a:custGeom>
              <a:avLst/>
              <a:gdLst>
                <a:gd name="T0" fmla="*/ 44317 w 30"/>
                <a:gd name="T1" fmla="*/ 267021 h 77"/>
                <a:gd name="T2" fmla="*/ 44317 w 30"/>
                <a:gd name="T3" fmla="*/ 306580 h 77"/>
                <a:gd name="T4" fmla="*/ 49241 w 30"/>
                <a:gd name="T5" fmla="*/ 336249 h 77"/>
                <a:gd name="T6" fmla="*/ 78786 w 30"/>
                <a:gd name="T7" fmla="*/ 346138 h 77"/>
                <a:gd name="T8" fmla="*/ 103407 w 30"/>
                <a:gd name="T9" fmla="*/ 321414 h 77"/>
                <a:gd name="T10" fmla="*/ 103407 w 30"/>
                <a:gd name="T11" fmla="*/ 286800 h 77"/>
                <a:gd name="T12" fmla="*/ 103407 w 30"/>
                <a:gd name="T13" fmla="*/ 257131 h 77"/>
                <a:gd name="T14" fmla="*/ 98483 w 30"/>
                <a:gd name="T15" fmla="*/ 212628 h 77"/>
                <a:gd name="T16" fmla="*/ 59090 w 30"/>
                <a:gd name="T17" fmla="*/ 192848 h 77"/>
                <a:gd name="T18" fmla="*/ 49241 w 30"/>
                <a:gd name="T19" fmla="*/ 192848 h 77"/>
                <a:gd name="T20" fmla="*/ 34469 w 30"/>
                <a:gd name="T21" fmla="*/ 197793 h 77"/>
                <a:gd name="T22" fmla="*/ 34469 w 30"/>
                <a:gd name="T23" fmla="*/ 153290 h 77"/>
                <a:gd name="T24" fmla="*/ 44317 w 30"/>
                <a:gd name="T25" fmla="*/ 153290 h 77"/>
                <a:gd name="T26" fmla="*/ 93559 w 30"/>
                <a:gd name="T27" fmla="*/ 108786 h 77"/>
                <a:gd name="T28" fmla="*/ 93559 w 30"/>
                <a:gd name="T29" fmla="*/ 69228 h 77"/>
                <a:gd name="T30" fmla="*/ 68938 w 30"/>
                <a:gd name="T31" fmla="*/ 34614 h 77"/>
                <a:gd name="T32" fmla="*/ 44317 w 30"/>
                <a:gd name="T33" fmla="*/ 74172 h 77"/>
                <a:gd name="T34" fmla="*/ 44317 w 30"/>
                <a:gd name="T35" fmla="*/ 84062 h 77"/>
                <a:gd name="T36" fmla="*/ 44317 w 30"/>
                <a:gd name="T37" fmla="*/ 93952 h 77"/>
                <a:gd name="T38" fmla="*/ 0 w 30"/>
                <a:gd name="T39" fmla="*/ 93952 h 77"/>
                <a:gd name="T40" fmla="*/ 0 w 30"/>
                <a:gd name="T41" fmla="*/ 59338 h 77"/>
                <a:gd name="T42" fmla="*/ 73862 w 30"/>
                <a:gd name="T43" fmla="*/ 0 h 77"/>
                <a:gd name="T44" fmla="*/ 142800 w 30"/>
                <a:gd name="T45" fmla="*/ 64283 h 77"/>
                <a:gd name="T46" fmla="*/ 142800 w 30"/>
                <a:gd name="T47" fmla="*/ 84062 h 77"/>
                <a:gd name="T48" fmla="*/ 142800 w 30"/>
                <a:gd name="T49" fmla="*/ 98897 h 77"/>
                <a:gd name="T50" fmla="*/ 108331 w 30"/>
                <a:gd name="T51" fmla="*/ 168124 h 77"/>
                <a:gd name="T52" fmla="*/ 137876 w 30"/>
                <a:gd name="T53" fmla="*/ 192848 h 77"/>
                <a:gd name="T54" fmla="*/ 147724 w 30"/>
                <a:gd name="T55" fmla="*/ 237352 h 77"/>
                <a:gd name="T56" fmla="*/ 147724 w 30"/>
                <a:gd name="T57" fmla="*/ 316469 h 77"/>
                <a:gd name="T58" fmla="*/ 68938 w 30"/>
                <a:gd name="T59" fmla="*/ 380752 h 77"/>
                <a:gd name="T60" fmla="*/ 0 w 30"/>
                <a:gd name="T61" fmla="*/ 316469 h 77"/>
                <a:gd name="T62" fmla="*/ 0 w 30"/>
                <a:gd name="T63" fmla="*/ 267021 h 77"/>
                <a:gd name="T64" fmla="*/ 44317 w 30"/>
                <a:gd name="T65" fmla="*/ 267021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lIns="72585" tIns="36293" rIns="72585" bIns="36293"/>
            <a:lstStyle/>
            <a:p>
              <a:endParaRPr lang="zh-CN" altLang="en-US">
                <a:latin typeface="+mn-lt"/>
                <a:ea typeface="+mn-ea"/>
                <a:cs typeface="+mn-ea"/>
                <a:sym typeface="+mn-lt"/>
              </a:endParaRPr>
            </a:p>
          </p:txBody>
        </p:sp>
      </p:grpSp>
      <p:grpSp>
        <p:nvGrpSpPr>
          <p:cNvPr id="4" name="组合 3"/>
          <p:cNvGrpSpPr/>
          <p:nvPr/>
        </p:nvGrpSpPr>
        <p:grpSpPr>
          <a:xfrm>
            <a:off x="4818461" y="1733551"/>
            <a:ext cx="3661171" cy="856060"/>
            <a:chOff x="5122960" y="1820228"/>
            <a:chExt cx="3892537" cy="898863"/>
          </a:xfrm>
        </p:grpSpPr>
        <p:grpSp>
          <p:nvGrpSpPr>
            <p:cNvPr id="87042" name="组合 2"/>
            <p:cNvGrpSpPr>
              <a:grpSpLocks/>
            </p:cNvGrpSpPr>
            <p:nvPr/>
          </p:nvGrpSpPr>
          <p:grpSpPr bwMode="auto">
            <a:xfrm>
              <a:off x="5217899" y="1898988"/>
              <a:ext cx="3797598" cy="741342"/>
              <a:chOff x="3791744" y="5346476"/>
              <a:chExt cx="5832648" cy="1152128"/>
            </a:xfrm>
          </p:grpSpPr>
          <p:sp>
            <p:nvSpPr>
              <p:cNvPr id="10" name="圆角矩形 9"/>
              <p:cNvSpPr/>
              <p:nvPr/>
            </p:nvSpPr>
            <p:spPr>
              <a:xfrm>
                <a:off x="4007768" y="5518711"/>
                <a:ext cx="5400600" cy="807659"/>
              </a:xfrm>
              <a:prstGeom prst="roundRect">
                <a:avLst>
                  <a:gd name="adj" fmla="val 50000"/>
                </a:avLst>
              </a:prstGeom>
              <a:solidFill>
                <a:srgbClr val="00B0F0"/>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1" name="任意多边形 10"/>
              <p:cNvSpPr/>
              <p:nvPr/>
            </p:nvSpPr>
            <p:spPr>
              <a:xfrm>
                <a:off x="3791744" y="5346476"/>
                <a:ext cx="5832648" cy="1152128"/>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2" name="圆角矩形 11"/>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nvGrpSpPr>
            <p:cNvPr id="87043" name="组合 3"/>
            <p:cNvGrpSpPr>
              <a:grpSpLocks/>
            </p:cNvGrpSpPr>
            <p:nvPr/>
          </p:nvGrpSpPr>
          <p:grpSpPr bwMode="auto">
            <a:xfrm>
              <a:off x="5122960" y="1820228"/>
              <a:ext cx="910157" cy="898863"/>
              <a:chOff x="6124811" y="347435"/>
              <a:chExt cx="1141097" cy="1141097"/>
            </a:xfrm>
          </p:grpSpPr>
          <p:sp>
            <p:nvSpPr>
              <p:cNvPr id="5" name="椭圆 4"/>
              <p:cNvSpPr/>
              <p:nvPr/>
            </p:nvSpPr>
            <p:spPr>
              <a:xfrm>
                <a:off x="6234318" y="456943"/>
                <a:ext cx="922083" cy="9220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nvGrpSpPr>
              <p:cNvPr id="87176" name="组合 5"/>
              <p:cNvGrpSpPr>
                <a:grpSpLocks/>
              </p:cNvGrpSpPr>
              <p:nvPr/>
            </p:nvGrpSpPr>
            <p:grpSpPr bwMode="auto">
              <a:xfrm>
                <a:off x="6124811" y="347435"/>
                <a:ext cx="1141097" cy="1141097"/>
                <a:chOff x="3733576" y="3930057"/>
                <a:chExt cx="1800000" cy="1800000"/>
              </a:xfrm>
            </p:grpSpPr>
            <p:sp>
              <p:nvSpPr>
                <p:cNvPr id="7" name="椭圆 6"/>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8" name="任意多边形 7"/>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9" name="椭圆 8"/>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sp>
          <p:nvSpPr>
            <p:cNvPr id="87048" name="文本框 34"/>
            <p:cNvSpPr txBox="1">
              <a:spLocks noChangeArrowheads="1"/>
            </p:cNvSpPr>
            <p:nvPr/>
          </p:nvSpPr>
          <p:spPr bwMode="auto">
            <a:xfrm>
              <a:off x="6174894" y="2111514"/>
              <a:ext cx="2647272" cy="30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fontAlgn="auto">
                <a:spcBef>
                  <a:spcPts val="0"/>
                </a:spcBef>
                <a:spcAft>
                  <a:spcPts val="0"/>
                </a:spcAft>
                <a:defRPr/>
              </a:pPr>
              <a:r>
                <a:rPr lang="zh-CN" altLang="en-US" sz="1400" dirty="0">
                  <a:solidFill>
                    <a:schemeClr val="bg1"/>
                  </a:solidFill>
                  <a:latin typeface="+mn-lt"/>
                  <a:ea typeface="+mn-ea"/>
                  <a:cs typeface="+mn-ea"/>
                  <a:sym typeface="+mn-lt"/>
                </a:rPr>
                <a:t>点击这里更改文字内以上文字</a:t>
              </a:r>
              <a:endParaRPr lang="en-US" altLang="zh-CN" sz="1400" dirty="0">
                <a:solidFill>
                  <a:schemeClr val="bg1"/>
                </a:solidFill>
                <a:latin typeface="+mn-lt"/>
                <a:ea typeface="+mn-ea"/>
                <a:cs typeface="+mn-ea"/>
                <a:sym typeface="+mn-lt"/>
              </a:endParaRPr>
            </a:p>
          </p:txBody>
        </p:sp>
        <p:grpSp>
          <p:nvGrpSpPr>
            <p:cNvPr id="87071" name="组合 97"/>
            <p:cNvGrpSpPr>
              <a:grpSpLocks noChangeAspect="1"/>
            </p:cNvGrpSpPr>
            <p:nvPr/>
          </p:nvGrpSpPr>
          <p:grpSpPr bwMode="auto">
            <a:xfrm>
              <a:off x="5447021" y="2112764"/>
              <a:ext cx="521537" cy="460058"/>
              <a:chOff x="688976" y="7240588"/>
              <a:chExt cx="519113" cy="461963"/>
            </a:xfrm>
          </p:grpSpPr>
          <p:sp>
            <p:nvSpPr>
              <p:cNvPr id="99" name="Freeform 64"/>
              <p:cNvSpPr>
                <a:spLocks/>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fontAlgn="auto">
                  <a:spcBef>
                    <a:spcPts val="0"/>
                  </a:spcBef>
                  <a:spcAft>
                    <a:spcPts val="0"/>
                  </a:spcAft>
                  <a:defRPr/>
                </a:pPr>
                <a:endParaRPr lang="zh-CN" altLang="en-US">
                  <a:latin typeface="+mn-lt"/>
                  <a:ea typeface="+mn-ea"/>
                  <a:cs typeface="+mn-ea"/>
                  <a:sym typeface="+mn-lt"/>
                </a:endParaRPr>
              </a:p>
            </p:txBody>
          </p:sp>
          <p:sp>
            <p:nvSpPr>
              <p:cNvPr id="87088"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sp>
            <p:nvSpPr>
              <p:cNvPr id="87089"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grpSp>
      </p:grpSp>
      <p:grpSp>
        <p:nvGrpSpPr>
          <p:cNvPr id="13" name="组合 12"/>
          <p:cNvGrpSpPr/>
          <p:nvPr/>
        </p:nvGrpSpPr>
        <p:grpSpPr>
          <a:xfrm>
            <a:off x="4818461" y="2664620"/>
            <a:ext cx="3661171" cy="856060"/>
            <a:chOff x="5122960" y="2797850"/>
            <a:chExt cx="3892537" cy="898863"/>
          </a:xfrm>
        </p:grpSpPr>
        <p:grpSp>
          <p:nvGrpSpPr>
            <p:cNvPr id="87044" name="组合 13"/>
            <p:cNvGrpSpPr>
              <a:grpSpLocks/>
            </p:cNvGrpSpPr>
            <p:nvPr/>
          </p:nvGrpSpPr>
          <p:grpSpPr bwMode="auto">
            <a:xfrm>
              <a:off x="5217899" y="2876610"/>
              <a:ext cx="3797598" cy="741342"/>
              <a:chOff x="3791744" y="5346476"/>
              <a:chExt cx="5832648" cy="1152128"/>
            </a:xfrm>
          </p:grpSpPr>
          <p:sp>
            <p:nvSpPr>
              <p:cNvPr id="21" name="圆角矩形 20"/>
              <p:cNvSpPr/>
              <p:nvPr/>
            </p:nvSpPr>
            <p:spPr>
              <a:xfrm>
                <a:off x="4007768" y="5518711"/>
                <a:ext cx="5400600" cy="807659"/>
              </a:xfrm>
              <a:prstGeom prst="roundRect">
                <a:avLst>
                  <a:gd name="adj" fmla="val 50000"/>
                </a:avLst>
              </a:prstGeom>
              <a:solidFill>
                <a:srgbClr val="0070C0"/>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2" name="任意多边形 21"/>
              <p:cNvSpPr/>
              <p:nvPr/>
            </p:nvSpPr>
            <p:spPr>
              <a:xfrm>
                <a:off x="3791744" y="5346476"/>
                <a:ext cx="5832648" cy="1152128"/>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3" name="圆角矩形 22"/>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nvGrpSpPr>
            <p:cNvPr id="87045" name="组合 14"/>
            <p:cNvGrpSpPr>
              <a:grpSpLocks/>
            </p:cNvGrpSpPr>
            <p:nvPr/>
          </p:nvGrpSpPr>
          <p:grpSpPr bwMode="auto">
            <a:xfrm>
              <a:off x="5122960" y="2797850"/>
              <a:ext cx="910157" cy="898863"/>
              <a:chOff x="6124811" y="347435"/>
              <a:chExt cx="1141097" cy="1141097"/>
            </a:xfrm>
          </p:grpSpPr>
          <p:sp>
            <p:nvSpPr>
              <p:cNvPr id="16" name="椭圆 15"/>
              <p:cNvSpPr/>
              <p:nvPr/>
            </p:nvSpPr>
            <p:spPr>
              <a:xfrm>
                <a:off x="6234318" y="456943"/>
                <a:ext cx="922083" cy="9220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nvGrpSpPr>
              <p:cNvPr id="87160" name="组合 16"/>
              <p:cNvGrpSpPr>
                <a:grpSpLocks/>
              </p:cNvGrpSpPr>
              <p:nvPr/>
            </p:nvGrpSpPr>
            <p:grpSpPr bwMode="auto">
              <a:xfrm>
                <a:off x="6124811" y="347435"/>
                <a:ext cx="1141097" cy="1141097"/>
                <a:chOff x="3733576" y="3930057"/>
                <a:chExt cx="1800000" cy="1800000"/>
              </a:xfrm>
            </p:grpSpPr>
            <p:sp>
              <p:nvSpPr>
                <p:cNvPr id="18" name="椭圆 1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9" name="任意多边形 18"/>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0" name="椭圆 19"/>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sp>
          <p:nvSpPr>
            <p:cNvPr id="87049" name="文本框 35"/>
            <p:cNvSpPr txBox="1">
              <a:spLocks noChangeArrowheads="1"/>
            </p:cNvSpPr>
            <p:nvPr/>
          </p:nvSpPr>
          <p:spPr bwMode="auto">
            <a:xfrm>
              <a:off x="6174894" y="3112889"/>
              <a:ext cx="2647272" cy="30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fontAlgn="auto">
                <a:spcBef>
                  <a:spcPts val="0"/>
                </a:spcBef>
                <a:spcAft>
                  <a:spcPts val="0"/>
                </a:spcAft>
                <a:defRPr/>
              </a:pPr>
              <a:r>
                <a:rPr lang="zh-CN" altLang="en-US" sz="1400" dirty="0">
                  <a:solidFill>
                    <a:schemeClr val="bg1"/>
                  </a:solidFill>
                  <a:latin typeface="+mn-lt"/>
                  <a:ea typeface="+mn-ea"/>
                  <a:cs typeface="+mn-ea"/>
                  <a:sym typeface="+mn-lt"/>
                </a:rPr>
                <a:t>点击这里更改文字内以上文字</a:t>
              </a:r>
              <a:endParaRPr lang="en-US" altLang="zh-CN" sz="1400" dirty="0">
                <a:solidFill>
                  <a:schemeClr val="bg1"/>
                </a:solidFill>
                <a:latin typeface="+mn-lt"/>
                <a:ea typeface="+mn-ea"/>
                <a:cs typeface="+mn-ea"/>
                <a:sym typeface="+mn-lt"/>
              </a:endParaRPr>
            </a:p>
          </p:txBody>
        </p:sp>
        <p:grpSp>
          <p:nvGrpSpPr>
            <p:cNvPr id="87072" name="组合 101"/>
            <p:cNvGrpSpPr>
              <a:grpSpLocks noChangeAspect="1"/>
            </p:cNvGrpSpPr>
            <p:nvPr/>
          </p:nvGrpSpPr>
          <p:grpSpPr bwMode="auto">
            <a:xfrm>
              <a:off x="5431831" y="3112889"/>
              <a:ext cx="521537" cy="455057"/>
              <a:chOff x="3390900" y="228600"/>
              <a:chExt cx="771525" cy="681038"/>
            </a:xfrm>
          </p:grpSpPr>
          <p:sp>
            <p:nvSpPr>
              <p:cNvPr id="103" name="Freeform 14"/>
              <p:cNvSpPr>
                <a:spLocks/>
              </p:cNvSpPr>
              <p:nvPr/>
            </p:nvSpPr>
            <p:spPr bwMode="auto">
              <a:xfrm>
                <a:off x="3421063" y="236538"/>
                <a:ext cx="741362" cy="673100"/>
              </a:xfrm>
              <a:custGeom>
                <a:avLst/>
                <a:gdLst>
                  <a:gd name="T0" fmla="*/ 204 w 467"/>
                  <a:gd name="T1" fmla="*/ 424 h 424"/>
                  <a:gd name="T2" fmla="*/ 0 w 467"/>
                  <a:gd name="T3" fmla="*/ 256 h 424"/>
                  <a:gd name="T4" fmla="*/ 3 w 467"/>
                  <a:gd name="T5" fmla="*/ 19 h 424"/>
                  <a:gd name="T6" fmla="*/ 83 w 467"/>
                  <a:gd name="T7" fmla="*/ 12 h 424"/>
                  <a:gd name="T8" fmla="*/ 123 w 467"/>
                  <a:gd name="T9" fmla="*/ 50 h 424"/>
                  <a:gd name="T10" fmla="*/ 142 w 467"/>
                  <a:gd name="T11" fmla="*/ 10 h 424"/>
                  <a:gd name="T12" fmla="*/ 214 w 467"/>
                  <a:gd name="T13" fmla="*/ 0 h 424"/>
                  <a:gd name="T14" fmla="*/ 467 w 467"/>
                  <a:gd name="T15" fmla="*/ 218 h 424"/>
                  <a:gd name="T16" fmla="*/ 204 w 467"/>
                  <a:gd name="T17"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424">
                    <a:moveTo>
                      <a:pt x="204" y="424"/>
                    </a:moveTo>
                    <a:lnTo>
                      <a:pt x="0" y="256"/>
                    </a:lnTo>
                    <a:lnTo>
                      <a:pt x="3" y="19"/>
                    </a:lnTo>
                    <a:lnTo>
                      <a:pt x="83" y="12"/>
                    </a:lnTo>
                    <a:lnTo>
                      <a:pt x="123" y="50"/>
                    </a:lnTo>
                    <a:lnTo>
                      <a:pt x="142" y="10"/>
                    </a:lnTo>
                    <a:lnTo>
                      <a:pt x="214" y="0"/>
                    </a:lnTo>
                    <a:lnTo>
                      <a:pt x="467" y="218"/>
                    </a:lnTo>
                    <a:lnTo>
                      <a:pt x="204" y="424"/>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fontAlgn="auto">
                  <a:spcBef>
                    <a:spcPts val="0"/>
                  </a:spcBef>
                  <a:spcAft>
                    <a:spcPts val="0"/>
                  </a:spcAft>
                  <a:defRPr/>
                </a:pPr>
                <a:endParaRPr lang="zh-CN" altLang="en-US">
                  <a:latin typeface="+mn-lt"/>
                  <a:ea typeface="+mn-ea"/>
                  <a:cs typeface="+mn-ea"/>
                  <a:sym typeface="+mn-lt"/>
                </a:endParaRPr>
              </a:p>
            </p:txBody>
          </p:sp>
          <p:sp>
            <p:nvSpPr>
              <p:cNvPr id="87083" name="Freeform 15"/>
              <p:cNvSpPr>
                <a:spLocks noEditPoints="1"/>
              </p:cNvSpPr>
              <p:nvPr/>
            </p:nvSpPr>
            <p:spPr bwMode="auto">
              <a:xfrm>
                <a:off x="3390900" y="228600"/>
                <a:ext cx="177800" cy="436563"/>
              </a:xfrm>
              <a:custGeom>
                <a:avLst/>
                <a:gdLst>
                  <a:gd name="T0" fmla="*/ 94574 w 47"/>
                  <a:gd name="T1" fmla="*/ 0 h 116"/>
                  <a:gd name="T2" fmla="*/ 162668 w 47"/>
                  <a:gd name="T3" fmla="*/ 30108 h 116"/>
                  <a:gd name="T4" fmla="*/ 177800 w 47"/>
                  <a:gd name="T5" fmla="*/ 101614 h 116"/>
                  <a:gd name="T6" fmla="*/ 177800 w 47"/>
                  <a:gd name="T7" fmla="*/ 353767 h 116"/>
                  <a:gd name="T8" fmla="*/ 155102 w 47"/>
                  <a:gd name="T9" fmla="*/ 413982 h 116"/>
                  <a:gd name="T10" fmla="*/ 90791 w 47"/>
                  <a:gd name="T11" fmla="*/ 436563 h 116"/>
                  <a:gd name="T12" fmla="*/ 15132 w 47"/>
                  <a:gd name="T13" fmla="*/ 402692 h 116"/>
                  <a:gd name="T14" fmla="*/ 0 w 47"/>
                  <a:gd name="T15" fmla="*/ 319895 h 116"/>
                  <a:gd name="T16" fmla="*/ 0 w 47"/>
                  <a:gd name="T17" fmla="*/ 120431 h 116"/>
                  <a:gd name="T18" fmla="*/ 15132 w 47"/>
                  <a:gd name="T19" fmla="*/ 30108 h 116"/>
                  <a:gd name="T20" fmla="*/ 94574 w 47"/>
                  <a:gd name="T21" fmla="*/ 0 h 116"/>
                  <a:gd name="T22" fmla="*/ 90791 w 47"/>
                  <a:gd name="T23" fmla="*/ 395165 h 116"/>
                  <a:gd name="T24" fmla="*/ 128621 w 47"/>
                  <a:gd name="T25" fmla="*/ 334949 h 116"/>
                  <a:gd name="T26" fmla="*/ 128621 w 47"/>
                  <a:gd name="T27" fmla="*/ 94087 h 116"/>
                  <a:gd name="T28" fmla="*/ 90791 w 47"/>
                  <a:gd name="T29" fmla="*/ 41398 h 116"/>
                  <a:gd name="T30" fmla="*/ 52962 w 47"/>
                  <a:gd name="T31" fmla="*/ 97850 h 116"/>
                  <a:gd name="T32" fmla="*/ 52962 w 47"/>
                  <a:gd name="T33" fmla="*/ 112904 h 116"/>
                  <a:gd name="T34" fmla="*/ 52962 w 47"/>
                  <a:gd name="T35" fmla="*/ 131722 h 116"/>
                  <a:gd name="T36" fmla="*/ 52962 w 47"/>
                  <a:gd name="T37" fmla="*/ 199464 h 116"/>
                  <a:gd name="T38" fmla="*/ 52962 w 47"/>
                  <a:gd name="T39" fmla="*/ 270970 h 116"/>
                  <a:gd name="T40" fmla="*/ 52962 w 47"/>
                  <a:gd name="T41" fmla="*/ 334949 h 116"/>
                  <a:gd name="T42" fmla="*/ 90791 w 47"/>
                  <a:gd name="T43" fmla="*/ 395165 h 1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7" h="116">
                    <a:moveTo>
                      <a:pt x="25" y="0"/>
                    </a:moveTo>
                    <a:cubicBezTo>
                      <a:pt x="33" y="0"/>
                      <a:pt x="39" y="2"/>
                      <a:pt x="43" y="8"/>
                    </a:cubicBezTo>
                    <a:cubicBezTo>
                      <a:pt x="45" y="12"/>
                      <a:pt x="47" y="18"/>
                      <a:pt x="47" y="27"/>
                    </a:cubicBezTo>
                    <a:cubicBezTo>
                      <a:pt x="47" y="94"/>
                      <a:pt x="47" y="94"/>
                      <a:pt x="47" y="94"/>
                    </a:cubicBezTo>
                    <a:cubicBezTo>
                      <a:pt x="47" y="101"/>
                      <a:pt x="45" y="106"/>
                      <a:pt x="41" y="110"/>
                    </a:cubicBezTo>
                    <a:cubicBezTo>
                      <a:pt x="37" y="114"/>
                      <a:pt x="31" y="116"/>
                      <a:pt x="24" y="116"/>
                    </a:cubicBezTo>
                    <a:cubicBezTo>
                      <a:pt x="14" y="116"/>
                      <a:pt x="7" y="113"/>
                      <a:pt x="4" y="107"/>
                    </a:cubicBezTo>
                    <a:cubicBezTo>
                      <a:pt x="1" y="103"/>
                      <a:pt x="0" y="96"/>
                      <a:pt x="0" y="85"/>
                    </a:cubicBezTo>
                    <a:cubicBezTo>
                      <a:pt x="0" y="32"/>
                      <a:pt x="0" y="32"/>
                      <a:pt x="0" y="32"/>
                    </a:cubicBezTo>
                    <a:cubicBezTo>
                      <a:pt x="0" y="20"/>
                      <a:pt x="1" y="13"/>
                      <a:pt x="4" y="8"/>
                    </a:cubicBezTo>
                    <a:cubicBezTo>
                      <a:pt x="8" y="3"/>
                      <a:pt x="15" y="0"/>
                      <a:pt x="25" y="0"/>
                    </a:cubicBezTo>
                    <a:close/>
                    <a:moveTo>
                      <a:pt x="24" y="105"/>
                    </a:moveTo>
                    <a:cubicBezTo>
                      <a:pt x="30" y="105"/>
                      <a:pt x="34" y="100"/>
                      <a:pt x="34" y="89"/>
                    </a:cubicBezTo>
                    <a:cubicBezTo>
                      <a:pt x="34" y="25"/>
                      <a:pt x="34" y="25"/>
                      <a:pt x="34" y="25"/>
                    </a:cubicBezTo>
                    <a:cubicBezTo>
                      <a:pt x="34" y="16"/>
                      <a:pt x="30" y="11"/>
                      <a:pt x="24" y="11"/>
                    </a:cubicBezTo>
                    <a:cubicBezTo>
                      <a:pt x="17" y="11"/>
                      <a:pt x="14" y="16"/>
                      <a:pt x="14" y="26"/>
                    </a:cubicBezTo>
                    <a:cubicBezTo>
                      <a:pt x="14" y="30"/>
                      <a:pt x="14" y="30"/>
                      <a:pt x="14" y="30"/>
                    </a:cubicBezTo>
                    <a:cubicBezTo>
                      <a:pt x="14" y="35"/>
                      <a:pt x="14" y="35"/>
                      <a:pt x="14" y="35"/>
                    </a:cubicBezTo>
                    <a:cubicBezTo>
                      <a:pt x="14" y="53"/>
                      <a:pt x="14" y="53"/>
                      <a:pt x="14" y="53"/>
                    </a:cubicBezTo>
                    <a:cubicBezTo>
                      <a:pt x="14" y="72"/>
                      <a:pt x="14" y="72"/>
                      <a:pt x="14" y="72"/>
                    </a:cubicBezTo>
                    <a:cubicBezTo>
                      <a:pt x="14" y="89"/>
                      <a:pt x="14" y="89"/>
                      <a:pt x="14" y="89"/>
                    </a:cubicBezTo>
                    <a:cubicBezTo>
                      <a:pt x="14" y="99"/>
                      <a:pt x="17" y="105"/>
                      <a:pt x="24" y="105"/>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sp>
            <p:nvSpPr>
              <p:cNvPr id="87084" name="Freeform 16"/>
              <p:cNvSpPr>
                <a:spLocks/>
              </p:cNvSpPr>
              <p:nvPr/>
            </p:nvSpPr>
            <p:spPr bwMode="auto">
              <a:xfrm>
                <a:off x="3605213" y="236538"/>
                <a:ext cx="166687" cy="428625"/>
              </a:xfrm>
              <a:custGeom>
                <a:avLst/>
                <a:gdLst>
                  <a:gd name="T0" fmla="*/ 49248 w 44"/>
                  <a:gd name="T1" fmla="*/ 293270 h 114"/>
                  <a:gd name="T2" fmla="*/ 49248 w 44"/>
                  <a:gd name="T3" fmla="*/ 345908 h 114"/>
                  <a:gd name="T4" fmla="*/ 79555 w 44"/>
                  <a:gd name="T5" fmla="*/ 387266 h 114"/>
                  <a:gd name="T6" fmla="*/ 109862 w 44"/>
                  <a:gd name="T7" fmla="*/ 372227 h 114"/>
                  <a:gd name="T8" fmla="*/ 113650 w 44"/>
                  <a:gd name="T9" fmla="*/ 334628 h 114"/>
                  <a:gd name="T10" fmla="*/ 113650 w 44"/>
                  <a:gd name="T11" fmla="*/ 203033 h 114"/>
                  <a:gd name="T12" fmla="*/ 79555 w 44"/>
                  <a:gd name="T13" fmla="*/ 165434 h 114"/>
                  <a:gd name="T14" fmla="*/ 49248 w 44"/>
                  <a:gd name="T15" fmla="*/ 180474 h 114"/>
                  <a:gd name="T16" fmla="*/ 45460 w 44"/>
                  <a:gd name="T17" fmla="*/ 214313 h 114"/>
                  <a:gd name="T18" fmla="*/ 0 w 44"/>
                  <a:gd name="T19" fmla="*/ 214313 h 114"/>
                  <a:gd name="T20" fmla="*/ 0 w 44"/>
                  <a:gd name="T21" fmla="*/ 203033 h 114"/>
                  <a:gd name="T22" fmla="*/ 0 w 44"/>
                  <a:gd name="T23" fmla="*/ 146635 h 114"/>
                  <a:gd name="T24" fmla="*/ 0 w 44"/>
                  <a:gd name="T25" fmla="*/ 90237 h 114"/>
                  <a:gd name="T26" fmla="*/ 3788 w 44"/>
                  <a:gd name="T27" fmla="*/ 0 h 114"/>
                  <a:gd name="T28" fmla="*/ 155322 w 44"/>
                  <a:gd name="T29" fmla="*/ 0 h 114"/>
                  <a:gd name="T30" fmla="*/ 155322 w 44"/>
                  <a:gd name="T31" fmla="*/ 48878 h 114"/>
                  <a:gd name="T32" fmla="*/ 49248 w 44"/>
                  <a:gd name="T33" fmla="*/ 48878 h 114"/>
                  <a:gd name="T34" fmla="*/ 49248 w 44"/>
                  <a:gd name="T35" fmla="*/ 139115 h 114"/>
                  <a:gd name="T36" fmla="*/ 98497 w 44"/>
                  <a:gd name="T37" fmla="*/ 120316 h 114"/>
                  <a:gd name="T38" fmla="*/ 155322 w 44"/>
                  <a:gd name="T39" fmla="*/ 142875 h 114"/>
                  <a:gd name="T40" fmla="*/ 166687 w 44"/>
                  <a:gd name="T41" fmla="*/ 203033 h 114"/>
                  <a:gd name="T42" fmla="*/ 166687 w 44"/>
                  <a:gd name="T43" fmla="*/ 353428 h 114"/>
                  <a:gd name="T44" fmla="*/ 83344 w 44"/>
                  <a:gd name="T45" fmla="*/ 428625 h 114"/>
                  <a:gd name="T46" fmla="*/ 18942 w 44"/>
                  <a:gd name="T47" fmla="*/ 409826 h 114"/>
                  <a:gd name="T48" fmla="*/ 0 w 44"/>
                  <a:gd name="T49" fmla="*/ 342148 h 114"/>
                  <a:gd name="T50" fmla="*/ 0 w 44"/>
                  <a:gd name="T51" fmla="*/ 293270 h 114"/>
                  <a:gd name="T52" fmla="*/ 49248 w 44"/>
                  <a:gd name="T53" fmla="*/ 293270 h 11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4" h="114">
                    <a:moveTo>
                      <a:pt x="13" y="78"/>
                    </a:moveTo>
                    <a:cubicBezTo>
                      <a:pt x="13" y="92"/>
                      <a:pt x="13" y="92"/>
                      <a:pt x="13" y="92"/>
                    </a:cubicBezTo>
                    <a:cubicBezTo>
                      <a:pt x="13" y="99"/>
                      <a:pt x="16" y="103"/>
                      <a:pt x="21" y="103"/>
                    </a:cubicBezTo>
                    <a:cubicBezTo>
                      <a:pt x="25" y="103"/>
                      <a:pt x="28" y="102"/>
                      <a:pt x="29" y="99"/>
                    </a:cubicBezTo>
                    <a:cubicBezTo>
                      <a:pt x="30" y="97"/>
                      <a:pt x="30" y="94"/>
                      <a:pt x="30" y="89"/>
                    </a:cubicBezTo>
                    <a:cubicBezTo>
                      <a:pt x="30" y="54"/>
                      <a:pt x="30" y="54"/>
                      <a:pt x="30" y="54"/>
                    </a:cubicBezTo>
                    <a:cubicBezTo>
                      <a:pt x="30" y="48"/>
                      <a:pt x="27" y="44"/>
                      <a:pt x="21" y="44"/>
                    </a:cubicBezTo>
                    <a:cubicBezTo>
                      <a:pt x="17" y="44"/>
                      <a:pt x="15" y="46"/>
                      <a:pt x="13" y="48"/>
                    </a:cubicBezTo>
                    <a:cubicBezTo>
                      <a:pt x="12" y="50"/>
                      <a:pt x="12" y="53"/>
                      <a:pt x="12" y="57"/>
                    </a:cubicBezTo>
                    <a:cubicBezTo>
                      <a:pt x="0" y="57"/>
                      <a:pt x="0" y="57"/>
                      <a:pt x="0" y="57"/>
                    </a:cubicBezTo>
                    <a:cubicBezTo>
                      <a:pt x="0" y="54"/>
                      <a:pt x="0" y="54"/>
                      <a:pt x="0" y="54"/>
                    </a:cubicBezTo>
                    <a:cubicBezTo>
                      <a:pt x="0" y="39"/>
                      <a:pt x="0" y="39"/>
                      <a:pt x="0" y="39"/>
                    </a:cubicBezTo>
                    <a:cubicBezTo>
                      <a:pt x="0" y="24"/>
                      <a:pt x="0" y="24"/>
                      <a:pt x="0" y="24"/>
                    </a:cubicBezTo>
                    <a:cubicBezTo>
                      <a:pt x="0" y="13"/>
                      <a:pt x="0" y="5"/>
                      <a:pt x="1" y="0"/>
                    </a:cubicBezTo>
                    <a:cubicBezTo>
                      <a:pt x="41" y="0"/>
                      <a:pt x="41" y="0"/>
                      <a:pt x="41" y="0"/>
                    </a:cubicBezTo>
                    <a:cubicBezTo>
                      <a:pt x="41" y="13"/>
                      <a:pt x="41" y="13"/>
                      <a:pt x="41" y="13"/>
                    </a:cubicBezTo>
                    <a:cubicBezTo>
                      <a:pt x="13" y="13"/>
                      <a:pt x="13" y="13"/>
                      <a:pt x="13" y="13"/>
                    </a:cubicBezTo>
                    <a:cubicBezTo>
                      <a:pt x="13" y="37"/>
                      <a:pt x="13" y="37"/>
                      <a:pt x="13" y="37"/>
                    </a:cubicBezTo>
                    <a:cubicBezTo>
                      <a:pt x="17" y="34"/>
                      <a:pt x="22" y="32"/>
                      <a:pt x="26" y="32"/>
                    </a:cubicBezTo>
                    <a:cubicBezTo>
                      <a:pt x="33" y="32"/>
                      <a:pt x="38" y="34"/>
                      <a:pt x="41" y="38"/>
                    </a:cubicBezTo>
                    <a:cubicBezTo>
                      <a:pt x="43" y="42"/>
                      <a:pt x="44" y="47"/>
                      <a:pt x="44" y="54"/>
                    </a:cubicBezTo>
                    <a:cubicBezTo>
                      <a:pt x="44" y="94"/>
                      <a:pt x="44" y="94"/>
                      <a:pt x="44" y="94"/>
                    </a:cubicBezTo>
                    <a:cubicBezTo>
                      <a:pt x="44" y="108"/>
                      <a:pt x="37" y="114"/>
                      <a:pt x="22" y="114"/>
                    </a:cubicBezTo>
                    <a:cubicBezTo>
                      <a:pt x="14" y="114"/>
                      <a:pt x="8" y="113"/>
                      <a:pt x="5" y="109"/>
                    </a:cubicBezTo>
                    <a:cubicBezTo>
                      <a:pt x="1" y="105"/>
                      <a:pt x="0" y="99"/>
                      <a:pt x="0" y="91"/>
                    </a:cubicBezTo>
                    <a:cubicBezTo>
                      <a:pt x="0" y="78"/>
                      <a:pt x="0" y="78"/>
                      <a:pt x="0" y="78"/>
                    </a:cubicBezTo>
                    <a:lnTo>
                      <a:pt x="13" y="78"/>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grpSp>
      </p:grpSp>
      <p:grpSp>
        <p:nvGrpSpPr>
          <p:cNvPr id="15" name="组合 14"/>
          <p:cNvGrpSpPr/>
          <p:nvPr/>
        </p:nvGrpSpPr>
        <p:grpSpPr>
          <a:xfrm>
            <a:off x="4818461" y="3595688"/>
            <a:ext cx="3661171" cy="856060"/>
            <a:chOff x="5122960" y="3775472"/>
            <a:chExt cx="3892537" cy="898863"/>
          </a:xfrm>
        </p:grpSpPr>
        <p:grpSp>
          <p:nvGrpSpPr>
            <p:cNvPr id="87046" name="组合 24"/>
            <p:cNvGrpSpPr>
              <a:grpSpLocks/>
            </p:cNvGrpSpPr>
            <p:nvPr/>
          </p:nvGrpSpPr>
          <p:grpSpPr bwMode="auto">
            <a:xfrm>
              <a:off x="5217899" y="3854232"/>
              <a:ext cx="3797598" cy="740093"/>
              <a:chOff x="3791744" y="5346476"/>
              <a:chExt cx="5832648" cy="1152128"/>
            </a:xfrm>
          </p:grpSpPr>
          <p:sp>
            <p:nvSpPr>
              <p:cNvPr id="32" name="圆角矩形 31"/>
              <p:cNvSpPr/>
              <p:nvPr/>
            </p:nvSpPr>
            <p:spPr>
              <a:xfrm>
                <a:off x="4007768" y="5518711"/>
                <a:ext cx="5400600" cy="807659"/>
              </a:xfrm>
              <a:prstGeom prst="roundRect">
                <a:avLst>
                  <a:gd name="adj" fmla="val 50000"/>
                </a:avLst>
              </a:prstGeom>
              <a:solidFill>
                <a:srgbClr val="00B0F0"/>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3" name="任意多边形 32"/>
              <p:cNvSpPr/>
              <p:nvPr/>
            </p:nvSpPr>
            <p:spPr>
              <a:xfrm>
                <a:off x="3791744" y="5346476"/>
                <a:ext cx="5832648" cy="1152128"/>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4" name="圆角矩形 33"/>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nvGrpSpPr>
            <p:cNvPr id="87047" name="组合 25"/>
            <p:cNvGrpSpPr>
              <a:grpSpLocks/>
            </p:cNvGrpSpPr>
            <p:nvPr/>
          </p:nvGrpSpPr>
          <p:grpSpPr bwMode="auto">
            <a:xfrm>
              <a:off x="5122960" y="3775472"/>
              <a:ext cx="910157" cy="898863"/>
              <a:chOff x="6124811" y="347435"/>
              <a:chExt cx="1141097" cy="1141097"/>
            </a:xfrm>
          </p:grpSpPr>
          <p:sp>
            <p:nvSpPr>
              <p:cNvPr id="27" name="椭圆 26"/>
              <p:cNvSpPr/>
              <p:nvPr/>
            </p:nvSpPr>
            <p:spPr>
              <a:xfrm>
                <a:off x="6234318" y="456943"/>
                <a:ext cx="922083" cy="922082"/>
              </a:xfrm>
              <a:prstGeom prst="ellipse">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nvGrpSpPr>
              <p:cNvPr id="87144" name="组合 27"/>
              <p:cNvGrpSpPr>
                <a:grpSpLocks/>
              </p:cNvGrpSpPr>
              <p:nvPr/>
            </p:nvGrpSpPr>
            <p:grpSpPr bwMode="auto">
              <a:xfrm>
                <a:off x="6124811" y="347435"/>
                <a:ext cx="1141097" cy="1141097"/>
                <a:chOff x="3733576" y="3930057"/>
                <a:chExt cx="1800000" cy="1800000"/>
              </a:xfrm>
            </p:grpSpPr>
            <p:sp>
              <p:nvSpPr>
                <p:cNvPr id="29" name="椭圆 28"/>
                <p:cNvSpPr/>
                <p:nvPr/>
              </p:nvSpPr>
              <p:spPr>
                <a:xfrm>
                  <a:off x="4003576" y="4200057"/>
                  <a:ext cx="1260000" cy="1260000"/>
                </a:xfrm>
                <a:prstGeom prst="ellipse">
                  <a:avLst/>
                </a:prstGeom>
                <a:solidFill>
                  <a:srgbClr val="00B0F0"/>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0" name="任意多边形 29"/>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1" name="椭圆 30"/>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grpSp>
        </p:grpSp>
        <p:sp>
          <p:nvSpPr>
            <p:cNvPr id="87050" name="文本框 36"/>
            <p:cNvSpPr txBox="1">
              <a:spLocks noChangeArrowheads="1"/>
            </p:cNvSpPr>
            <p:nvPr/>
          </p:nvSpPr>
          <p:spPr bwMode="auto">
            <a:xfrm>
              <a:off x="6174894" y="4113014"/>
              <a:ext cx="2647272" cy="30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fontAlgn="auto">
                <a:spcBef>
                  <a:spcPts val="0"/>
                </a:spcBef>
                <a:spcAft>
                  <a:spcPts val="0"/>
                </a:spcAft>
                <a:defRPr/>
              </a:pPr>
              <a:r>
                <a:rPr lang="zh-CN" altLang="en-US" sz="1400" dirty="0">
                  <a:solidFill>
                    <a:schemeClr val="bg1"/>
                  </a:solidFill>
                  <a:latin typeface="+mn-lt"/>
                  <a:ea typeface="+mn-ea"/>
                  <a:cs typeface="+mn-ea"/>
                  <a:sym typeface="+mn-lt"/>
                </a:rPr>
                <a:t>点击这里更改文字内以上文字</a:t>
              </a:r>
              <a:endParaRPr lang="en-US" altLang="zh-CN" sz="1400" dirty="0">
                <a:solidFill>
                  <a:schemeClr val="bg1"/>
                </a:solidFill>
                <a:latin typeface="+mn-lt"/>
                <a:ea typeface="+mn-ea"/>
                <a:cs typeface="+mn-ea"/>
                <a:sym typeface="+mn-lt"/>
              </a:endParaRPr>
            </a:p>
          </p:txBody>
        </p:sp>
        <p:grpSp>
          <p:nvGrpSpPr>
            <p:cNvPr id="87073" name="组合 105"/>
            <p:cNvGrpSpPr>
              <a:grpSpLocks noChangeAspect="1"/>
            </p:cNvGrpSpPr>
            <p:nvPr/>
          </p:nvGrpSpPr>
          <p:grpSpPr bwMode="auto">
            <a:xfrm>
              <a:off x="5424236" y="4065509"/>
              <a:ext cx="522802" cy="467558"/>
              <a:chOff x="5476875" y="1446213"/>
              <a:chExt cx="755650" cy="684213"/>
            </a:xfrm>
          </p:grpSpPr>
          <p:sp>
            <p:nvSpPr>
              <p:cNvPr id="107" name="Freeform 21"/>
              <p:cNvSpPr>
                <a:spLocks/>
              </p:cNvSpPr>
              <p:nvPr/>
            </p:nvSpPr>
            <p:spPr bwMode="auto">
              <a:xfrm>
                <a:off x="5507038" y="1462088"/>
                <a:ext cx="725487" cy="668338"/>
              </a:xfrm>
              <a:custGeom>
                <a:avLst/>
                <a:gdLst>
                  <a:gd name="T0" fmla="*/ 204 w 457"/>
                  <a:gd name="T1" fmla="*/ 421 h 421"/>
                  <a:gd name="T2" fmla="*/ 0 w 457"/>
                  <a:gd name="T3" fmla="*/ 253 h 421"/>
                  <a:gd name="T4" fmla="*/ 2 w 457"/>
                  <a:gd name="T5" fmla="*/ 16 h 421"/>
                  <a:gd name="T6" fmla="*/ 80 w 457"/>
                  <a:gd name="T7" fmla="*/ 9 h 421"/>
                  <a:gd name="T8" fmla="*/ 123 w 457"/>
                  <a:gd name="T9" fmla="*/ 47 h 421"/>
                  <a:gd name="T10" fmla="*/ 140 w 457"/>
                  <a:gd name="T11" fmla="*/ 7 h 421"/>
                  <a:gd name="T12" fmla="*/ 204 w 457"/>
                  <a:gd name="T13" fmla="*/ 0 h 421"/>
                  <a:gd name="T14" fmla="*/ 457 w 457"/>
                  <a:gd name="T15" fmla="*/ 218 h 421"/>
                  <a:gd name="T16" fmla="*/ 204 w 457"/>
                  <a:gd name="T17"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7" h="421">
                    <a:moveTo>
                      <a:pt x="204" y="421"/>
                    </a:moveTo>
                    <a:lnTo>
                      <a:pt x="0" y="253"/>
                    </a:lnTo>
                    <a:lnTo>
                      <a:pt x="2" y="16"/>
                    </a:lnTo>
                    <a:lnTo>
                      <a:pt x="80" y="9"/>
                    </a:lnTo>
                    <a:lnTo>
                      <a:pt x="123" y="47"/>
                    </a:lnTo>
                    <a:lnTo>
                      <a:pt x="140" y="7"/>
                    </a:lnTo>
                    <a:lnTo>
                      <a:pt x="204" y="0"/>
                    </a:lnTo>
                    <a:lnTo>
                      <a:pt x="457" y="218"/>
                    </a:lnTo>
                    <a:lnTo>
                      <a:pt x="204" y="421"/>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fontAlgn="auto">
                  <a:spcBef>
                    <a:spcPts val="0"/>
                  </a:spcBef>
                  <a:spcAft>
                    <a:spcPts val="0"/>
                  </a:spcAft>
                  <a:defRPr/>
                </a:pPr>
                <a:endParaRPr lang="zh-CN" altLang="en-US">
                  <a:latin typeface="+mn-lt"/>
                  <a:ea typeface="+mn-ea"/>
                  <a:cs typeface="+mn-ea"/>
                  <a:sym typeface="+mn-lt"/>
                </a:endParaRPr>
              </a:p>
            </p:txBody>
          </p:sp>
          <p:sp>
            <p:nvSpPr>
              <p:cNvPr id="87078" name="Freeform 22"/>
              <p:cNvSpPr>
                <a:spLocks noEditPoints="1"/>
              </p:cNvSpPr>
              <p:nvPr/>
            </p:nvSpPr>
            <p:spPr bwMode="auto">
              <a:xfrm>
                <a:off x="5476875" y="1446213"/>
                <a:ext cx="176212" cy="439738"/>
              </a:xfrm>
              <a:custGeom>
                <a:avLst/>
                <a:gdLst>
                  <a:gd name="T0" fmla="*/ 93730 w 47"/>
                  <a:gd name="T1" fmla="*/ 0 h 117"/>
                  <a:gd name="T2" fmla="*/ 157466 w 47"/>
                  <a:gd name="T3" fmla="*/ 30068 h 117"/>
                  <a:gd name="T4" fmla="*/ 176212 w 47"/>
                  <a:gd name="T5" fmla="*/ 101478 h 117"/>
                  <a:gd name="T6" fmla="*/ 176212 w 47"/>
                  <a:gd name="T7" fmla="*/ 353294 h 117"/>
                  <a:gd name="T8" fmla="*/ 153717 w 47"/>
                  <a:gd name="T9" fmla="*/ 417187 h 117"/>
                  <a:gd name="T10" fmla="*/ 89981 w 47"/>
                  <a:gd name="T11" fmla="*/ 439738 h 117"/>
                  <a:gd name="T12" fmla="*/ 14997 w 47"/>
                  <a:gd name="T13" fmla="*/ 405912 h 117"/>
                  <a:gd name="T14" fmla="*/ 0 w 47"/>
                  <a:gd name="T15" fmla="*/ 319468 h 117"/>
                  <a:gd name="T16" fmla="*/ 0 w 47"/>
                  <a:gd name="T17" fmla="*/ 120270 h 117"/>
                  <a:gd name="T18" fmla="*/ 14997 w 47"/>
                  <a:gd name="T19" fmla="*/ 33826 h 117"/>
                  <a:gd name="T20" fmla="*/ 93730 w 47"/>
                  <a:gd name="T21" fmla="*/ 0 h 117"/>
                  <a:gd name="T22" fmla="*/ 89981 w 47"/>
                  <a:gd name="T23" fmla="*/ 394637 h 117"/>
                  <a:gd name="T24" fmla="*/ 123723 w 47"/>
                  <a:gd name="T25" fmla="*/ 338260 h 117"/>
                  <a:gd name="T26" fmla="*/ 123723 w 47"/>
                  <a:gd name="T27" fmla="*/ 97720 h 117"/>
                  <a:gd name="T28" fmla="*/ 89981 w 47"/>
                  <a:gd name="T29" fmla="*/ 41343 h 117"/>
                  <a:gd name="T30" fmla="*/ 48739 w 47"/>
                  <a:gd name="T31" fmla="*/ 97720 h 117"/>
                  <a:gd name="T32" fmla="*/ 48739 w 47"/>
                  <a:gd name="T33" fmla="*/ 116512 h 117"/>
                  <a:gd name="T34" fmla="*/ 48739 w 47"/>
                  <a:gd name="T35" fmla="*/ 131546 h 117"/>
                  <a:gd name="T36" fmla="*/ 48739 w 47"/>
                  <a:gd name="T37" fmla="*/ 202956 h 117"/>
                  <a:gd name="T38" fmla="*/ 48739 w 47"/>
                  <a:gd name="T39" fmla="*/ 270608 h 117"/>
                  <a:gd name="T40" fmla="*/ 48739 w 47"/>
                  <a:gd name="T41" fmla="*/ 334502 h 117"/>
                  <a:gd name="T42" fmla="*/ 89981 w 47"/>
                  <a:gd name="T43" fmla="*/ 394637 h 1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7" h="117">
                    <a:moveTo>
                      <a:pt x="25" y="0"/>
                    </a:moveTo>
                    <a:cubicBezTo>
                      <a:pt x="33" y="0"/>
                      <a:pt x="39" y="3"/>
                      <a:pt x="42" y="8"/>
                    </a:cubicBezTo>
                    <a:cubicBezTo>
                      <a:pt x="45" y="12"/>
                      <a:pt x="47" y="19"/>
                      <a:pt x="47" y="27"/>
                    </a:cubicBezTo>
                    <a:cubicBezTo>
                      <a:pt x="47" y="94"/>
                      <a:pt x="47" y="94"/>
                      <a:pt x="47" y="94"/>
                    </a:cubicBezTo>
                    <a:cubicBezTo>
                      <a:pt x="47" y="101"/>
                      <a:pt x="45" y="107"/>
                      <a:pt x="41" y="111"/>
                    </a:cubicBezTo>
                    <a:cubicBezTo>
                      <a:pt x="37" y="115"/>
                      <a:pt x="31" y="117"/>
                      <a:pt x="24" y="117"/>
                    </a:cubicBezTo>
                    <a:cubicBezTo>
                      <a:pt x="14" y="117"/>
                      <a:pt x="7" y="114"/>
                      <a:pt x="4" y="108"/>
                    </a:cubicBezTo>
                    <a:cubicBezTo>
                      <a:pt x="1" y="104"/>
                      <a:pt x="0" y="96"/>
                      <a:pt x="0" y="85"/>
                    </a:cubicBezTo>
                    <a:cubicBezTo>
                      <a:pt x="0" y="32"/>
                      <a:pt x="0" y="32"/>
                      <a:pt x="0" y="32"/>
                    </a:cubicBezTo>
                    <a:cubicBezTo>
                      <a:pt x="0" y="21"/>
                      <a:pt x="1" y="13"/>
                      <a:pt x="4" y="9"/>
                    </a:cubicBezTo>
                    <a:cubicBezTo>
                      <a:pt x="8" y="3"/>
                      <a:pt x="15" y="0"/>
                      <a:pt x="25" y="0"/>
                    </a:cubicBezTo>
                    <a:close/>
                    <a:moveTo>
                      <a:pt x="24" y="105"/>
                    </a:moveTo>
                    <a:cubicBezTo>
                      <a:pt x="30" y="105"/>
                      <a:pt x="33" y="100"/>
                      <a:pt x="33" y="90"/>
                    </a:cubicBezTo>
                    <a:cubicBezTo>
                      <a:pt x="33" y="26"/>
                      <a:pt x="33" y="26"/>
                      <a:pt x="33" y="26"/>
                    </a:cubicBezTo>
                    <a:cubicBezTo>
                      <a:pt x="33" y="16"/>
                      <a:pt x="30" y="11"/>
                      <a:pt x="24" y="11"/>
                    </a:cubicBezTo>
                    <a:cubicBezTo>
                      <a:pt x="17" y="11"/>
                      <a:pt x="13" y="16"/>
                      <a:pt x="13" y="26"/>
                    </a:cubicBezTo>
                    <a:cubicBezTo>
                      <a:pt x="13" y="31"/>
                      <a:pt x="13" y="31"/>
                      <a:pt x="13" y="31"/>
                    </a:cubicBezTo>
                    <a:cubicBezTo>
                      <a:pt x="13" y="35"/>
                      <a:pt x="13" y="35"/>
                      <a:pt x="13" y="35"/>
                    </a:cubicBezTo>
                    <a:cubicBezTo>
                      <a:pt x="13" y="54"/>
                      <a:pt x="13" y="54"/>
                      <a:pt x="13" y="54"/>
                    </a:cubicBezTo>
                    <a:cubicBezTo>
                      <a:pt x="13" y="72"/>
                      <a:pt x="13" y="72"/>
                      <a:pt x="13" y="72"/>
                    </a:cubicBezTo>
                    <a:cubicBezTo>
                      <a:pt x="13" y="89"/>
                      <a:pt x="13" y="89"/>
                      <a:pt x="13" y="89"/>
                    </a:cubicBezTo>
                    <a:cubicBezTo>
                      <a:pt x="13" y="100"/>
                      <a:pt x="17" y="105"/>
                      <a:pt x="24" y="105"/>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sp>
            <p:nvSpPr>
              <p:cNvPr id="87079" name="Freeform 23"/>
              <p:cNvSpPr>
                <a:spLocks noEditPoints="1"/>
              </p:cNvSpPr>
              <p:nvPr/>
            </p:nvSpPr>
            <p:spPr bwMode="auto">
              <a:xfrm>
                <a:off x="5688013" y="1446213"/>
                <a:ext cx="173037" cy="439738"/>
              </a:xfrm>
              <a:custGeom>
                <a:avLst/>
                <a:gdLst>
                  <a:gd name="T0" fmla="*/ 0 w 46"/>
                  <a:gd name="T1" fmla="*/ 71410 h 117"/>
                  <a:gd name="T2" fmla="*/ 26332 w 46"/>
                  <a:gd name="T3" fmla="*/ 18792 h 117"/>
                  <a:gd name="T4" fmla="*/ 86519 w 46"/>
                  <a:gd name="T5" fmla="*/ 0 h 117"/>
                  <a:gd name="T6" fmla="*/ 161752 w 46"/>
                  <a:gd name="T7" fmla="*/ 37584 h 117"/>
                  <a:gd name="T8" fmla="*/ 173037 w 46"/>
                  <a:gd name="T9" fmla="*/ 127787 h 117"/>
                  <a:gd name="T10" fmla="*/ 124135 w 46"/>
                  <a:gd name="T11" fmla="*/ 131546 h 117"/>
                  <a:gd name="T12" fmla="*/ 124135 w 46"/>
                  <a:gd name="T13" fmla="*/ 105236 h 117"/>
                  <a:gd name="T14" fmla="*/ 90280 w 46"/>
                  <a:gd name="T15" fmla="*/ 45101 h 117"/>
                  <a:gd name="T16" fmla="*/ 52663 w 46"/>
                  <a:gd name="T17" fmla="*/ 90203 h 117"/>
                  <a:gd name="T18" fmla="*/ 52663 w 46"/>
                  <a:gd name="T19" fmla="*/ 195439 h 117"/>
                  <a:gd name="T20" fmla="*/ 109089 w 46"/>
                  <a:gd name="T21" fmla="*/ 172888 h 117"/>
                  <a:gd name="T22" fmla="*/ 173037 w 46"/>
                  <a:gd name="T23" fmla="*/ 251816 h 117"/>
                  <a:gd name="T24" fmla="*/ 173037 w 46"/>
                  <a:gd name="T25" fmla="*/ 360811 h 117"/>
                  <a:gd name="T26" fmla="*/ 82757 w 46"/>
                  <a:gd name="T27" fmla="*/ 439738 h 117"/>
                  <a:gd name="T28" fmla="*/ 22570 w 46"/>
                  <a:gd name="T29" fmla="*/ 417187 h 117"/>
                  <a:gd name="T30" fmla="*/ 0 w 46"/>
                  <a:gd name="T31" fmla="*/ 357052 h 117"/>
                  <a:gd name="T32" fmla="*/ 0 w 46"/>
                  <a:gd name="T33" fmla="*/ 71410 h 117"/>
                  <a:gd name="T34" fmla="*/ 52663 w 46"/>
                  <a:gd name="T35" fmla="*/ 364569 h 117"/>
                  <a:gd name="T36" fmla="*/ 63948 w 46"/>
                  <a:gd name="T37" fmla="*/ 387120 h 117"/>
                  <a:gd name="T38" fmla="*/ 90280 w 46"/>
                  <a:gd name="T39" fmla="*/ 394637 h 117"/>
                  <a:gd name="T40" fmla="*/ 120374 w 46"/>
                  <a:gd name="T41" fmla="*/ 375844 h 117"/>
                  <a:gd name="T42" fmla="*/ 124135 w 46"/>
                  <a:gd name="T43" fmla="*/ 334502 h 117"/>
                  <a:gd name="T44" fmla="*/ 124135 w 46"/>
                  <a:gd name="T45" fmla="*/ 304434 h 117"/>
                  <a:gd name="T46" fmla="*/ 124135 w 46"/>
                  <a:gd name="T47" fmla="*/ 289400 h 117"/>
                  <a:gd name="T48" fmla="*/ 124135 w 46"/>
                  <a:gd name="T49" fmla="*/ 274366 h 117"/>
                  <a:gd name="T50" fmla="*/ 94042 w 46"/>
                  <a:gd name="T51" fmla="*/ 217990 h 117"/>
                  <a:gd name="T52" fmla="*/ 86519 w 46"/>
                  <a:gd name="T53" fmla="*/ 217990 h 117"/>
                  <a:gd name="T54" fmla="*/ 52663 w 46"/>
                  <a:gd name="T55" fmla="*/ 263091 h 117"/>
                  <a:gd name="T56" fmla="*/ 52663 w 46"/>
                  <a:gd name="T57" fmla="*/ 364569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 h="117">
                    <a:moveTo>
                      <a:pt x="0" y="19"/>
                    </a:moveTo>
                    <a:cubicBezTo>
                      <a:pt x="0" y="13"/>
                      <a:pt x="3" y="9"/>
                      <a:pt x="7" y="5"/>
                    </a:cubicBezTo>
                    <a:cubicBezTo>
                      <a:pt x="12" y="2"/>
                      <a:pt x="17" y="0"/>
                      <a:pt x="23" y="0"/>
                    </a:cubicBezTo>
                    <a:cubicBezTo>
                      <a:pt x="34" y="0"/>
                      <a:pt x="40" y="3"/>
                      <a:pt x="43" y="10"/>
                    </a:cubicBezTo>
                    <a:cubicBezTo>
                      <a:pt x="45" y="14"/>
                      <a:pt x="46" y="22"/>
                      <a:pt x="46" y="34"/>
                    </a:cubicBezTo>
                    <a:cubicBezTo>
                      <a:pt x="33" y="35"/>
                      <a:pt x="33" y="35"/>
                      <a:pt x="33" y="35"/>
                    </a:cubicBezTo>
                    <a:cubicBezTo>
                      <a:pt x="33" y="28"/>
                      <a:pt x="33" y="28"/>
                      <a:pt x="33" y="28"/>
                    </a:cubicBezTo>
                    <a:cubicBezTo>
                      <a:pt x="33" y="17"/>
                      <a:pt x="30" y="12"/>
                      <a:pt x="24" y="12"/>
                    </a:cubicBezTo>
                    <a:cubicBezTo>
                      <a:pt x="17" y="12"/>
                      <a:pt x="14" y="16"/>
                      <a:pt x="14" y="24"/>
                    </a:cubicBezTo>
                    <a:cubicBezTo>
                      <a:pt x="14" y="52"/>
                      <a:pt x="14" y="52"/>
                      <a:pt x="14" y="52"/>
                    </a:cubicBezTo>
                    <a:cubicBezTo>
                      <a:pt x="19" y="48"/>
                      <a:pt x="24" y="46"/>
                      <a:pt x="29" y="46"/>
                    </a:cubicBezTo>
                    <a:cubicBezTo>
                      <a:pt x="40" y="46"/>
                      <a:pt x="46" y="53"/>
                      <a:pt x="46" y="67"/>
                    </a:cubicBezTo>
                    <a:cubicBezTo>
                      <a:pt x="46" y="96"/>
                      <a:pt x="46" y="96"/>
                      <a:pt x="46" y="96"/>
                    </a:cubicBezTo>
                    <a:cubicBezTo>
                      <a:pt x="46" y="110"/>
                      <a:pt x="38" y="117"/>
                      <a:pt x="22" y="117"/>
                    </a:cubicBezTo>
                    <a:cubicBezTo>
                      <a:pt x="16" y="117"/>
                      <a:pt x="10" y="115"/>
                      <a:pt x="6" y="111"/>
                    </a:cubicBezTo>
                    <a:cubicBezTo>
                      <a:pt x="2" y="107"/>
                      <a:pt x="0" y="102"/>
                      <a:pt x="0" y="95"/>
                    </a:cubicBezTo>
                    <a:lnTo>
                      <a:pt x="0" y="19"/>
                    </a:lnTo>
                    <a:close/>
                    <a:moveTo>
                      <a:pt x="14" y="97"/>
                    </a:moveTo>
                    <a:cubicBezTo>
                      <a:pt x="14" y="99"/>
                      <a:pt x="15" y="101"/>
                      <a:pt x="17" y="103"/>
                    </a:cubicBezTo>
                    <a:cubicBezTo>
                      <a:pt x="19" y="105"/>
                      <a:pt x="21" y="105"/>
                      <a:pt x="24" y="105"/>
                    </a:cubicBezTo>
                    <a:cubicBezTo>
                      <a:pt x="28" y="105"/>
                      <a:pt x="31" y="104"/>
                      <a:pt x="32" y="100"/>
                    </a:cubicBezTo>
                    <a:cubicBezTo>
                      <a:pt x="33" y="98"/>
                      <a:pt x="33" y="94"/>
                      <a:pt x="33" y="89"/>
                    </a:cubicBezTo>
                    <a:cubicBezTo>
                      <a:pt x="33" y="81"/>
                      <a:pt x="33" y="81"/>
                      <a:pt x="33" y="81"/>
                    </a:cubicBezTo>
                    <a:cubicBezTo>
                      <a:pt x="33" y="77"/>
                      <a:pt x="33" y="77"/>
                      <a:pt x="33" y="77"/>
                    </a:cubicBezTo>
                    <a:cubicBezTo>
                      <a:pt x="33" y="73"/>
                      <a:pt x="33" y="73"/>
                      <a:pt x="33" y="73"/>
                    </a:cubicBezTo>
                    <a:cubicBezTo>
                      <a:pt x="33" y="63"/>
                      <a:pt x="30" y="58"/>
                      <a:pt x="25" y="58"/>
                    </a:cubicBezTo>
                    <a:cubicBezTo>
                      <a:pt x="23" y="58"/>
                      <a:pt x="23" y="58"/>
                      <a:pt x="23" y="58"/>
                    </a:cubicBezTo>
                    <a:cubicBezTo>
                      <a:pt x="17" y="58"/>
                      <a:pt x="14" y="62"/>
                      <a:pt x="14" y="70"/>
                    </a:cubicBezTo>
                    <a:lnTo>
                      <a:pt x="14" y="97"/>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grpSp>
      </p:grpSp>
      <p:grpSp>
        <p:nvGrpSpPr>
          <p:cNvPr id="110" name="组合 109"/>
          <p:cNvGrpSpPr/>
          <p:nvPr/>
        </p:nvGrpSpPr>
        <p:grpSpPr>
          <a:xfrm>
            <a:off x="-107260" y="196219"/>
            <a:ext cx="1765509" cy="551353"/>
            <a:chOff x="520640" y="251298"/>
            <a:chExt cx="1766054" cy="551522"/>
          </a:xfrm>
        </p:grpSpPr>
        <p:sp>
          <p:nvSpPr>
            <p:cNvPr id="111" name="矩形 3"/>
            <p:cNvSpPr>
              <a:spLocks noChangeArrowheads="1"/>
            </p:cNvSpPr>
            <p:nvPr/>
          </p:nvSpPr>
          <p:spPr bwMode="auto">
            <a:xfrm>
              <a:off x="872612" y="251298"/>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完成阶段</a:t>
              </a:r>
            </a:p>
          </p:txBody>
        </p:sp>
        <p:grpSp>
          <p:nvGrpSpPr>
            <p:cNvPr id="112" name="组合 111"/>
            <p:cNvGrpSpPr/>
            <p:nvPr/>
          </p:nvGrpSpPr>
          <p:grpSpPr>
            <a:xfrm>
              <a:off x="520640" y="515443"/>
              <a:ext cx="1766054" cy="287377"/>
              <a:chOff x="562081" y="425886"/>
              <a:chExt cx="1766054" cy="287377"/>
            </a:xfrm>
          </p:grpSpPr>
          <p:sp>
            <p:nvSpPr>
              <p:cNvPr id="113"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Completion stage</a:t>
                </a:r>
                <a:endParaRPr lang="zh-CN" altLang="en-US" sz="800" kern="0" dirty="0">
                  <a:solidFill>
                    <a:srgbClr val="FFFFFF">
                      <a:lumMod val="50000"/>
                    </a:srgbClr>
                  </a:solidFill>
                  <a:latin typeface="+mn-lt"/>
                  <a:ea typeface="+mn-ea"/>
                  <a:cs typeface="+mn-ea"/>
                  <a:sym typeface="+mn-lt"/>
                </a:endParaRPr>
              </a:p>
            </p:txBody>
          </p:sp>
          <p:grpSp>
            <p:nvGrpSpPr>
              <p:cNvPr id="114" name="组合 113"/>
              <p:cNvGrpSpPr/>
              <p:nvPr/>
            </p:nvGrpSpPr>
            <p:grpSpPr>
              <a:xfrm>
                <a:off x="931046" y="667544"/>
                <a:ext cx="1028125" cy="45719"/>
                <a:chOff x="688893" y="2574256"/>
                <a:chExt cx="7739508" cy="81111"/>
              </a:xfrm>
            </p:grpSpPr>
            <p:sp>
              <p:nvSpPr>
                <p:cNvPr id="115"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6"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7"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8"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9"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168229140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 descr="C:\Users\Administrator\Desktop\7876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4488" y="896144"/>
            <a:ext cx="2907506"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grpSp>
        <p:nvGrpSpPr>
          <p:cNvPr id="30" name="组合 29"/>
          <p:cNvGrpSpPr/>
          <p:nvPr/>
        </p:nvGrpSpPr>
        <p:grpSpPr>
          <a:xfrm>
            <a:off x="3955844" y="4115594"/>
            <a:ext cx="764793" cy="764793"/>
            <a:chOff x="3832873" y="2297208"/>
            <a:chExt cx="1516550" cy="1516550"/>
          </a:xfrm>
        </p:grpSpPr>
        <p:grpSp>
          <p:nvGrpSpPr>
            <p:cNvPr id="31" name="组合 3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34" name="椭圆 3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sp>
          <p:nvSpPr>
            <p:cNvPr id="32" name="椭圆 31"/>
            <p:cNvSpPr/>
            <p:nvPr/>
          </p:nvSpPr>
          <p:spPr>
            <a:xfrm>
              <a:off x="3983164" y="2466913"/>
              <a:ext cx="1185736" cy="1185736"/>
            </a:xfrm>
            <a:prstGeom prst="ellipse">
              <a:avLst/>
            </a:prstGeom>
            <a:solidFill>
              <a:srgbClr val="00B0F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5" name="组合 34"/>
          <p:cNvGrpSpPr/>
          <p:nvPr/>
        </p:nvGrpSpPr>
        <p:grpSpPr>
          <a:xfrm>
            <a:off x="3198401" y="3299758"/>
            <a:ext cx="764793" cy="764793"/>
            <a:chOff x="3832873" y="2297208"/>
            <a:chExt cx="1516550" cy="1516550"/>
          </a:xfrm>
        </p:grpSpPr>
        <p:grpSp>
          <p:nvGrpSpPr>
            <p:cNvPr id="36" name="组合 3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39" name="椭圆 3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sp>
          <p:nvSpPr>
            <p:cNvPr id="37" name="椭圆 36"/>
            <p:cNvSpPr/>
            <p:nvPr/>
          </p:nvSpPr>
          <p:spPr>
            <a:xfrm>
              <a:off x="3983164" y="2466913"/>
              <a:ext cx="1185736" cy="1185736"/>
            </a:xfrm>
            <a:prstGeom prst="ellipse">
              <a:avLst/>
            </a:prstGeom>
            <a:solidFill>
              <a:srgbClr val="0070C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4725194" y="2801144"/>
            <a:ext cx="764793" cy="764793"/>
            <a:chOff x="3832873" y="2297208"/>
            <a:chExt cx="1516550" cy="1516550"/>
          </a:xfrm>
        </p:grpSpPr>
        <p:grpSp>
          <p:nvGrpSpPr>
            <p:cNvPr id="41" name="组合 4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44" name="椭圆 4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sp>
          <p:nvSpPr>
            <p:cNvPr id="42" name="椭圆 41"/>
            <p:cNvSpPr/>
            <p:nvPr/>
          </p:nvSpPr>
          <p:spPr>
            <a:xfrm>
              <a:off x="3983164" y="2466913"/>
              <a:ext cx="1185736" cy="1185736"/>
            </a:xfrm>
            <a:prstGeom prst="ellipse">
              <a:avLst/>
            </a:prstGeom>
            <a:solidFill>
              <a:srgbClr val="00B0F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a:off x="3198401" y="2328208"/>
            <a:ext cx="764793" cy="764793"/>
            <a:chOff x="3832873" y="2297208"/>
            <a:chExt cx="1516550" cy="1516550"/>
          </a:xfrm>
        </p:grpSpPr>
        <p:grpSp>
          <p:nvGrpSpPr>
            <p:cNvPr id="46" name="组合 4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49" name="椭圆 4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sp>
          <p:nvSpPr>
            <p:cNvPr id="47" name="椭圆 46"/>
            <p:cNvSpPr/>
            <p:nvPr/>
          </p:nvSpPr>
          <p:spPr>
            <a:xfrm>
              <a:off x="3983164" y="2466913"/>
              <a:ext cx="1185736" cy="1185736"/>
            </a:xfrm>
            <a:prstGeom prst="ellipse">
              <a:avLst/>
            </a:prstGeom>
            <a:solidFill>
              <a:srgbClr val="0070C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0" name="组合 49"/>
          <p:cNvGrpSpPr/>
          <p:nvPr/>
        </p:nvGrpSpPr>
        <p:grpSpPr>
          <a:xfrm>
            <a:off x="4725194" y="1818164"/>
            <a:ext cx="764793" cy="764793"/>
            <a:chOff x="3832873" y="2297208"/>
            <a:chExt cx="1516550" cy="1516550"/>
          </a:xfrm>
        </p:grpSpPr>
        <p:grpSp>
          <p:nvGrpSpPr>
            <p:cNvPr id="51" name="组合 5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54" name="椭圆 5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sp>
          <p:nvSpPr>
            <p:cNvPr id="52" name="椭圆 51"/>
            <p:cNvSpPr/>
            <p:nvPr/>
          </p:nvSpPr>
          <p:spPr>
            <a:xfrm>
              <a:off x="3983164" y="2466913"/>
              <a:ext cx="1185736" cy="1185736"/>
            </a:xfrm>
            <a:prstGeom prst="ellipse">
              <a:avLst/>
            </a:prstGeom>
            <a:solidFill>
              <a:srgbClr val="00B0F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5" name="组合 54"/>
          <p:cNvGrpSpPr/>
          <p:nvPr/>
        </p:nvGrpSpPr>
        <p:grpSpPr>
          <a:xfrm>
            <a:off x="3955844" y="972344"/>
            <a:ext cx="764793" cy="764793"/>
            <a:chOff x="3832873" y="2297208"/>
            <a:chExt cx="1516550" cy="1516550"/>
          </a:xfrm>
        </p:grpSpPr>
        <p:grpSp>
          <p:nvGrpSpPr>
            <p:cNvPr id="56" name="组合 5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59" name="椭圆 5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sp>
          <p:nvSpPr>
            <p:cNvPr id="57" name="椭圆 56"/>
            <p:cNvSpPr/>
            <p:nvPr/>
          </p:nvSpPr>
          <p:spPr>
            <a:xfrm>
              <a:off x="3983164" y="2466913"/>
              <a:ext cx="1185736" cy="1185736"/>
            </a:xfrm>
            <a:prstGeom prst="ellipse">
              <a:avLst/>
            </a:prstGeom>
            <a:solidFill>
              <a:srgbClr val="0070C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0" name="Group 34"/>
          <p:cNvGrpSpPr/>
          <p:nvPr/>
        </p:nvGrpSpPr>
        <p:grpSpPr>
          <a:xfrm>
            <a:off x="4197100" y="1185095"/>
            <a:ext cx="299494" cy="243706"/>
            <a:chOff x="1550139" y="1314466"/>
            <a:chExt cx="509139" cy="414300"/>
          </a:xfrm>
          <a:solidFill>
            <a:schemeClr val="bg1"/>
          </a:solidFill>
        </p:grpSpPr>
        <p:sp>
          <p:nvSpPr>
            <p:cNvPr id="61"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62"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63"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sp>
        <p:nvSpPr>
          <p:cNvPr id="64" name="矩形 3"/>
          <p:cNvSpPr>
            <a:spLocks noChangeArrowheads="1"/>
          </p:cNvSpPr>
          <p:nvPr/>
        </p:nvSpPr>
        <p:spPr bwMode="auto">
          <a:xfrm>
            <a:off x="4864801" y="1205658"/>
            <a:ext cx="715585" cy="300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lIns="68582" tIns="34292" rIns="68582" bIns="34292">
            <a:spAutoFit/>
          </a:bodyPr>
          <a:lstStyle/>
          <a:p>
            <a:r>
              <a:rPr lang="zh-CN" altLang="en-US" sz="1500" dirty="0">
                <a:solidFill>
                  <a:srgbClr val="0070C0"/>
                </a:solidFill>
                <a:latin typeface="+mn-lt"/>
                <a:ea typeface="+mn-ea"/>
                <a:cs typeface="+mn-ea"/>
                <a:sym typeface="+mn-lt"/>
              </a:rPr>
              <a:t>阶段一</a:t>
            </a:r>
          </a:p>
        </p:txBody>
      </p:sp>
      <p:sp>
        <p:nvSpPr>
          <p:cNvPr id="65" name="文本框 13"/>
          <p:cNvSpPr txBox="1"/>
          <p:nvPr/>
        </p:nvSpPr>
        <p:spPr>
          <a:xfrm>
            <a:off x="5715795" y="1057926"/>
            <a:ext cx="2438400" cy="565063"/>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a:t>
            </a:r>
          </a:p>
        </p:txBody>
      </p:sp>
      <p:sp>
        <p:nvSpPr>
          <p:cNvPr id="66" name="矩形 3"/>
          <p:cNvSpPr>
            <a:spLocks noChangeArrowheads="1"/>
          </p:cNvSpPr>
          <p:nvPr/>
        </p:nvSpPr>
        <p:spPr bwMode="auto">
          <a:xfrm>
            <a:off x="5722249" y="1810544"/>
            <a:ext cx="715585" cy="300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lIns="68582" tIns="34292" rIns="68582" bIns="34292">
            <a:spAutoFit/>
          </a:bodyPr>
          <a:lstStyle/>
          <a:p>
            <a:r>
              <a:rPr lang="zh-CN" altLang="en-US" sz="1500" dirty="0">
                <a:solidFill>
                  <a:srgbClr val="00B0F0"/>
                </a:solidFill>
                <a:latin typeface="+mn-lt"/>
                <a:ea typeface="+mn-ea"/>
                <a:cs typeface="+mn-ea"/>
                <a:sym typeface="+mn-lt"/>
              </a:rPr>
              <a:t>阶段二</a:t>
            </a:r>
          </a:p>
        </p:txBody>
      </p:sp>
      <p:sp>
        <p:nvSpPr>
          <p:cNvPr id="67" name="文本框 13"/>
          <p:cNvSpPr txBox="1"/>
          <p:nvPr/>
        </p:nvSpPr>
        <p:spPr>
          <a:xfrm>
            <a:off x="5715795" y="2115344"/>
            <a:ext cx="2438400" cy="565063"/>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a:t>
            </a:r>
          </a:p>
        </p:txBody>
      </p:sp>
      <p:sp>
        <p:nvSpPr>
          <p:cNvPr id="68" name="Freeform 20"/>
          <p:cNvSpPr>
            <a:spLocks noEditPoints="1"/>
          </p:cNvSpPr>
          <p:nvPr/>
        </p:nvSpPr>
        <p:spPr bwMode="auto">
          <a:xfrm>
            <a:off x="4950770" y="2090159"/>
            <a:ext cx="298394" cy="20277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69" name="矩形 3"/>
          <p:cNvSpPr>
            <a:spLocks noChangeArrowheads="1"/>
          </p:cNvSpPr>
          <p:nvPr/>
        </p:nvSpPr>
        <p:spPr bwMode="auto">
          <a:xfrm>
            <a:off x="2200231" y="2191544"/>
            <a:ext cx="715585" cy="300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lIns="68582" tIns="34292" rIns="68582" bIns="34292">
            <a:spAutoFit/>
          </a:bodyPr>
          <a:lstStyle/>
          <a:p>
            <a:r>
              <a:rPr lang="zh-CN" altLang="en-US" sz="1500" dirty="0">
                <a:solidFill>
                  <a:srgbClr val="0070C0"/>
                </a:solidFill>
                <a:latin typeface="+mn-lt"/>
                <a:ea typeface="+mn-ea"/>
                <a:cs typeface="+mn-ea"/>
                <a:sym typeface="+mn-lt"/>
              </a:rPr>
              <a:t>阶段三</a:t>
            </a:r>
          </a:p>
        </p:txBody>
      </p:sp>
      <p:sp>
        <p:nvSpPr>
          <p:cNvPr id="70" name="文本框 13"/>
          <p:cNvSpPr txBox="1"/>
          <p:nvPr/>
        </p:nvSpPr>
        <p:spPr>
          <a:xfrm>
            <a:off x="686593" y="2485481"/>
            <a:ext cx="2333658" cy="565063"/>
          </a:xfrm>
          <a:prstGeom prst="rect">
            <a:avLst/>
          </a:prstGeom>
          <a:noFill/>
        </p:spPr>
        <p:txBody>
          <a:bodyPr wrap="square" lIns="65824" tIns="32911" rIns="65824" bIns="32911" rtlCol="0">
            <a:spAutoFit/>
          </a:bodyPr>
          <a:lstStyle/>
          <a:p>
            <a:pPr algn="r">
              <a:lnSpc>
                <a:spcPct val="120000"/>
              </a:lnSpc>
              <a:spcBef>
                <a:spcPct val="0"/>
              </a:spcBef>
              <a:buNone/>
            </a:pPr>
            <a:r>
              <a:rPr lang="zh-CN" altLang="en-US" sz="900" b="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a:t>
            </a:r>
          </a:p>
        </p:txBody>
      </p:sp>
      <p:grpSp>
        <p:nvGrpSpPr>
          <p:cNvPr id="71" name="Group 20"/>
          <p:cNvGrpSpPr/>
          <p:nvPr/>
        </p:nvGrpSpPr>
        <p:grpSpPr>
          <a:xfrm>
            <a:off x="3418467" y="2587291"/>
            <a:ext cx="309413" cy="214312"/>
            <a:chOff x="7416800" y="1122363"/>
            <a:chExt cx="366713" cy="254000"/>
          </a:xfrm>
          <a:solidFill>
            <a:schemeClr val="bg1"/>
          </a:solidFill>
        </p:grpSpPr>
        <p:sp>
          <p:nvSpPr>
            <p:cNvPr id="72"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73"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sp>
        <p:nvSpPr>
          <p:cNvPr id="74" name="矩形 3"/>
          <p:cNvSpPr>
            <a:spLocks noChangeArrowheads="1"/>
          </p:cNvSpPr>
          <p:nvPr/>
        </p:nvSpPr>
        <p:spPr bwMode="auto">
          <a:xfrm>
            <a:off x="5715794" y="2801144"/>
            <a:ext cx="715585" cy="300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lIns="68582" tIns="34292" rIns="68582" bIns="34292">
            <a:spAutoFit/>
          </a:bodyPr>
          <a:lstStyle/>
          <a:p>
            <a:r>
              <a:rPr lang="zh-CN" altLang="en-US" sz="1500" dirty="0">
                <a:solidFill>
                  <a:srgbClr val="00B0F0"/>
                </a:solidFill>
                <a:latin typeface="+mn-lt"/>
                <a:ea typeface="+mn-ea"/>
                <a:cs typeface="+mn-ea"/>
                <a:sym typeface="+mn-lt"/>
              </a:rPr>
              <a:t>阶段四</a:t>
            </a:r>
          </a:p>
        </p:txBody>
      </p:sp>
      <p:sp>
        <p:nvSpPr>
          <p:cNvPr id="75" name="文本框 13"/>
          <p:cNvSpPr txBox="1"/>
          <p:nvPr/>
        </p:nvSpPr>
        <p:spPr>
          <a:xfrm>
            <a:off x="5715795" y="3093244"/>
            <a:ext cx="2438400" cy="565063"/>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a:t>
            </a:r>
          </a:p>
        </p:txBody>
      </p:sp>
      <p:grpSp>
        <p:nvGrpSpPr>
          <p:cNvPr id="76" name="组合 75"/>
          <p:cNvGrpSpPr/>
          <p:nvPr/>
        </p:nvGrpSpPr>
        <p:grpSpPr>
          <a:xfrm>
            <a:off x="4952251" y="2999765"/>
            <a:ext cx="316718" cy="302754"/>
            <a:chOff x="3294063" y="754063"/>
            <a:chExt cx="5600701" cy="5353051"/>
          </a:xfrm>
          <a:solidFill>
            <a:schemeClr val="bg1"/>
          </a:solidFill>
        </p:grpSpPr>
        <p:sp>
          <p:nvSpPr>
            <p:cNvPr id="77"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78"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79"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80"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81"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82"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83"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84"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85"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86"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sp>
          <p:nvSpPr>
            <p:cNvPr id="87"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mn-lt"/>
                <a:ea typeface="+mn-ea"/>
                <a:cs typeface="+mn-ea"/>
                <a:sym typeface="+mn-lt"/>
              </a:endParaRPr>
            </a:p>
          </p:txBody>
        </p:sp>
      </p:grpSp>
      <p:sp>
        <p:nvSpPr>
          <p:cNvPr id="88" name="矩形 3"/>
          <p:cNvSpPr>
            <a:spLocks noChangeArrowheads="1"/>
          </p:cNvSpPr>
          <p:nvPr/>
        </p:nvSpPr>
        <p:spPr bwMode="auto">
          <a:xfrm>
            <a:off x="2200231" y="3353594"/>
            <a:ext cx="715585" cy="300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lIns="68582" tIns="34292" rIns="68582" bIns="34292">
            <a:spAutoFit/>
          </a:bodyPr>
          <a:lstStyle/>
          <a:p>
            <a:r>
              <a:rPr lang="zh-CN" altLang="en-US" sz="1500" dirty="0">
                <a:solidFill>
                  <a:srgbClr val="0070C0"/>
                </a:solidFill>
                <a:latin typeface="+mn-lt"/>
                <a:ea typeface="+mn-ea"/>
                <a:cs typeface="+mn-ea"/>
                <a:sym typeface="+mn-lt"/>
              </a:rPr>
              <a:t>阶段五</a:t>
            </a:r>
          </a:p>
        </p:txBody>
      </p:sp>
      <p:sp>
        <p:nvSpPr>
          <p:cNvPr id="89" name="文本框 13"/>
          <p:cNvSpPr txBox="1"/>
          <p:nvPr/>
        </p:nvSpPr>
        <p:spPr>
          <a:xfrm>
            <a:off x="686593" y="3618956"/>
            <a:ext cx="2333658" cy="565063"/>
          </a:xfrm>
          <a:prstGeom prst="rect">
            <a:avLst/>
          </a:prstGeom>
          <a:noFill/>
        </p:spPr>
        <p:txBody>
          <a:bodyPr wrap="square" lIns="65824" tIns="32911" rIns="65824" bIns="32911" rtlCol="0">
            <a:spAutoFit/>
          </a:bodyPr>
          <a:lstStyle/>
          <a:p>
            <a:pPr algn="r">
              <a:lnSpc>
                <a:spcPct val="120000"/>
              </a:lnSpc>
              <a:spcBef>
                <a:spcPct val="0"/>
              </a:spcBef>
              <a:buNone/>
            </a:pPr>
            <a:r>
              <a:rPr lang="zh-CN" altLang="en-US" sz="900" b="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a:t>
            </a:r>
          </a:p>
        </p:txBody>
      </p:sp>
      <p:grpSp>
        <p:nvGrpSpPr>
          <p:cNvPr id="90" name="Group 23"/>
          <p:cNvGrpSpPr/>
          <p:nvPr/>
        </p:nvGrpSpPr>
        <p:grpSpPr>
          <a:xfrm>
            <a:off x="3477649" y="3563144"/>
            <a:ext cx="256945" cy="224003"/>
            <a:chOff x="7540014" y="4306907"/>
            <a:chExt cx="389342" cy="339426"/>
          </a:xfrm>
          <a:solidFill>
            <a:schemeClr val="bg1"/>
          </a:solidFill>
        </p:grpSpPr>
        <p:sp>
          <p:nvSpPr>
            <p:cNvPr id="91"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2"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3"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4"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5"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6"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7"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8"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9"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100"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101"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sp>
        <p:nvSpPr>
          <p:cNvPr id="102" name="矩形 3"/>
          <p:cNvSpPr>
            <a:spLocks noChangeArrowheads="1"/>
          </p:cNvSpPr>
          <p:nvPr/>
        </p:nvSpPr>
        <p:spPr bwMode="auto">
          <a:xfrm>
            <a:off x="4864801" y="4322345"/>
            <a:ext cx="715585" cy="300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lIns="68582" tIns="34292" rIns="68582" bIns="34292">
            <a:spAutoFit/>
          </a:bodyPr>
          <a:lstStyle/>
          <a:p>
            <a:r>
              <a:rPr lang="zh-CN" altLang="en-US" sz="1500" dirty="0">
                <a:solidFill>
                  <a:srgbClr val="00B0F0"/>
                </a:solidFill>
                <a:latin typeface="+mn-lt"/>
                <a:ea typeface="+mn-ea"/>
                <a:cs typeface="+mn-ea"/>
                <a:sym typeface="+mn-lt"/>
              </a:rPr>
              <a:t>阶段六</a:t>
            </a:r>
          </a:p>
        </p:txBody>
      </p:sp>
      <p:sp>
        <p:nvSpPr>
          <p:cNvPr id="103" name="文本框 13"/>
          <p:cNvSpPr txBox="1"/>
          <p:nvPr/>
        </p:nvSpPr>
        <p:spPr>
          <a:xfrm>
            <a:off x="5715795" y="4174613"/>
            <a:ext cx="2438400" cy="565063"/>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a:t>
            </a:r>
          </a:p>
        </p:txBody>
      </p:sp>
      <p:grpSp>
        <p:nvGrpSpPr>
          <p:cNvPr id="104" name="Group 9"/>
          <p:cNvGrpSpPr/>
          <p:nvPr/>
        </p:nvGrpSpPr>
        <p:grpSpPr>
          <a:xfrm>
            <a:off x="4193937" y="4408421"/>
            <a:ext cx="288608" cy="214010"/>
            <a:chOff x="4572000" y="3414713"/>
            <a:chExt cx="374651" cy="277813"/>
          </a:xfrm>
          <a:solidFill>
            <a:schemeClr val="bg1"/>
          </a:solidFill>
        </p:grpSpPr>
        <p:sp>
          <p:nvSpPr>
            <p:cNvPr id="105"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106"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grpSp>
        <p:nvGrpSpPr>
          <p:cNvPr id="111" name="组合 110"/>
          <p:cNvGrpSpPr/>
          <p:nvPr/>
        </p:nvGrpSpPr>
        <p:grpSpPr>
          <a:xfrm>
            <a:off x="-107260" y="196219"/>
            <a:ext cx="1765509" cy="551353"/>
            <a:chOff x="520640" y="251298"/>
            <a:chExt cx="1766054" cy="551522"/>
          </a:xfrm>
        </p:grpSpPr>
        <p:sp>
          <p:nvSpPr>
            <p:cNvPr id="112" name="矩形 3"/>
            <p:cNvSpPr>
              <a:spLocks noChangeArrowheads="1"/>
            </p:cNvSpPr>
            <p:nvPr/>
          </p:nvSpPr>
          <p:spPr bwMode="auto">
            <a:xfrm>
              <a:off x="872612" y="251298"/>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完成阶段</a:t>
              </a:r>
            </a:p>
          </p:txBody>
        </p:sp>
        <p:grpSp>
          <p:nvGrpSpPr>
            <p:cNvPr id="113" name="组合 112"/>
            <p:cNvGrpSpPr/>
            <p:nvPr/>
          </p:nvGrpSpPr>
          <p:grpSpPr>
            <a:xfrm>
              <a:off x="520640" y="515443"/>
              <a:ext cx="1766054" cy="287377"/>
              <a:chOff x="562081" y="425886"/>
              <a:chExt cx="1766054" cy="287377"/>
            </a:xfrm>
          </p:grpSpPr>
          <p:sp>
            <p:nvSpPr>
              <p:cNvPr id="114"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Completion stage</a:t>
                </a:r>
                <a:endParaRPr lang="zh-CN" altLang="en-US" sz="800" kern="0" dirty="0">
                  <a:solidFill>
                    <a:srgbClr val="FFFFFF">
                      <a:lumMod val="50000"/>
                    </a:srgbClr>
                  </a:solidFill>
                  <a:latin typeface="+mn-lt"/>
                  <a:ea typeface="+mn-ea"/>
                  <a:cs typeface="+mn-ea"/>
                  <a:sym typeface="+mn-lt"/>
                </a:endParaRPr>
              </a:p>
            </p:txBody>
          </p:sp>
          <p:grpSp>
            <p:nvGrpSpPr>
              <p:cNvPr id="115" name="组合 114"/>
              <p:cNvGrpSpPr/>
              <p:nvPr/>
            </p:nvGrpSpPr>
            <p:grpSpPr>
              <a:xfrm>
                <a:off x="931046" y="667544"/>
                <a:ext cx="1028125" cy="45719"/>
                <a:chOff x="688893" y="2574256"/>
                <a:chExt cx="7739508" cy="81111"/>
              </a:xfrm>
            </p:grpSpPr>
            <p:sp>
              <p:nvSpPr>
                <p:cNvPr id="116"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7"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8"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9"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20"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63181844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7565126" y="2225119"/>
            <a:ext cx="667072" cy="346957"/>
          </a:xfrm>
          <a:prstGeom prst="rect">
            <a:avLst/>
          </a:prstGeom>
          <a:noFill/>
        </p:spPr>
        <p:txBody>
          <a:bodyPr wrap="square" lIns="69284" tIns="34641" rIns="69284" bIns="34641" rtlCol="0">
            <a:spAutoFit/>
          </a:bodyPr>
          <a:lstStyle/>
          <a:p>
            <a:r>
              <a:rPr lang="en-US" altLang="zh-CN" spc="-114" dirty="0">
                <a:solidFill>
                  <a:schemeClr val="bg1">
                    <a:lumMod val="50000"/>
                  </a:schemeClr>
                </a:solidFill>
                <a:latin typeface="+mn-lt"/>
                <a:ea typeface="+mn-ea"/>
                <a:cs typeface="+mn-ea"/>
                <a:sym typeface="+mn-lt"/>
              </a:rPr>
              <a:t>82%</a:t>
            </a:r>
            <a:endParaRPr lang="zh-CN" altLang="en-US" spc="-114" dirty="0">
              <a:solidFill>
                <a:schemeClr val="bg1">
                  <a:lumMod val="50000"/>
                </a:schemeClr>
              </a:solidFill>
              <a:latin typeface="+mn-lt"/>
              <a:ea typeface="+mn-ea"/>
              <a:cs typeface="+mn-ea"/>
              <a:sym typeface="+mn-lt"/>
            </a:endParaRPr>
          </a:p>
        </p:txBody>
      </p:sp>
      <p:sp>
        <p:nvSpPr>
          <p:cNvPr id="41" name="TextBox 40"/>
          <p:cNvSpPr txBox="1"/>
          <p:nvPr/>
        </p:nvSpPr>
        <p:spPr>
          <a:xfrm>
            <a:off x="6874407" y="2340605"/>
            <a:ext cx="667072" cy="346957"/>
          </a:xfrm>
          <a:prstGeom prst="rect">
            <a:avLst/>
          </a:prstGeom>
          <a:noFill/>
        </p:spPr>
        <p:txBody>
          <a:bodyPr wrap="square" lIns="69284" tIns="34641" rIns="69284" bIns="34641" rtlCol="0">
            <a:spAutoFit/>
          </a:bodyPr>
          <a:lstStyle/>
          <a:p>
            <a:r>
              <a:rPr lang="en-US" altLang="zh-CN" spc="-114" dirty="0">
                <a:solidFill>
                  <a:schemeClr val="bg1">
                    <a:lumMod val="50000"/>
                  </a:schemeClr>
                </a:solidFill>
                <a:latin typeface="+mn-lt"/>
                <a:ea typeface="+mn-ea"/>
                <a:cs typeface="+mn-ea"/>
                <a:sym typeface="+mn-lt"/>
              </a:rPr>
              <a:t>73%</a:t>
            </a:r>
            <a:endParaRPr lang="zh-CN" altLang="en-US" spc="-114" dirty="0">
              <a:solidFill>
                <a:schemeClr val="bg1">
                  <a:lumMod val="50000"/>
                </a:schemeClr>
              </a:solidFill>
              <a:latin typeface="+mn-lt"/>
              <a:ea typeface="+mn-ea"/>
              <a:cs typeface="+mn-ea"/>
              <a:sym typeface="+mn-lt"/>
            </a:endParaRPr>
          </a:p>
        </p:txBody>
      </p:sp>
      <p:sp>
        <p:nvSpPr>
          <p:cNvPr id="42" name="TextBox 41"/>
          <p:cNvSpPr txBox="1"/>
          <p:nvPr/>
        </p:nvSpPr>
        <p:spPr>
          <a:xfrm>
            <a:off x="6247054" y="2657319"/>
            <a:ext cx="667072" cy="346957"/>
          </a:xfrm>
          <a:prstGeom prst="rect">
            <a:avLst/>
          </a:prstGeom>
          <a:noFill/>
        </p:spPr>
        <p:txBody>
          <a:bodyPr wrap="square" lIns="69284" tIns="34641" rIns="69284" bIns="34641" rtlCol="0">
            <a:spAutoFit/>
          </a:bodyPr>
          <a:lstStyle/>
          <a:p>
            <a:r>
              <a:rPr lang="en-US" altLang="zh-CN" spc="-114" dirty="0">
                <a:solidFill>
                  <a:schemeClr val="bg1">
                    <a:lumMod val="50000"/>
                  </a:schemeClr>
                </a:solidFill>
                <a:latin typeface="+mn-lt"/>
                <a:ea typeface="+mn-ea"/>
                <a:cs typeface="+mn-ea"/>
                <a:sym typeface="+mn-lt"/>
              </a:rPr>
              <a:t>56%</a:t>
            </a:r>
            <a:endParaRPr lang="zh-CN" altLang="en-US" spc="-114" dirty="0">
              <a:solidFill>
                <a:schemeClr val="bg1">
                  <a:lumMod val="50000"/>
                </a:schemeClr>
              </a:solidFill>
              <a:latin typeface="+mn-lt"/>
              <a:ea typeface="+mn-ea"/>
              <a:cs typeface="+mn-ea"/>
              <a:sym typeface="+mn-lt"/>
            </a:endParaRPr>
          </a:p>
        </p:txBody>
      </p:sp>
      <p:sp>
        <p:nvSpPr>
          <p:cNvPr id="43" name="TextBox 42"/>
          <p:cNvSpPr txBox="1"/>
          <p:nvPr/>
        </p:nvSpPr>
        <p:spPr>
          <a:xfrm>
            <a:off x="5689759" y="3023012"/>
            <a:ext cx="667072" cy="346957"/>
          </a:xfrm>
          <a:prstGeom prst="rect">
            <a:avLst/>
          </a:prstGeom>
          <a:noFill/>
        </p:spPr>
        <p:txBody>
          <a:bodyPr wrap="square" lIns="69284" tIns="34641" rIns="69284" bIns="34641" rtlCol="0">
            <a:spAutoFit/>
          </a:bodyPr>
          <a:lstStyle/>
          <a:p>
            <a:r>
              <a:rPr lang="en-US" altLang="zh-CN" spc="-114" dirty="0">
                <a:solidFill>
                  <a:schemeClr val="bg1">
                    <a:lumMod val="50000"/>
                  </a:schemeClr>
                </a:solidFill>
                <a:latin typeface="+mn-lt"/>
                <a:ea typeface="+mn-ea"/>
                <a:cs typeface="+mn-ea"/>
                <a:sym typeface="+mn-lt"/>
              </a:rPr>
              <a:t>32%</a:t>
            </a:r>
            <a:endParaRPr lang="zh-CN" altLang="en-US" spc="-114" dirty="0">
              <a:solidFill>
                <a:schemeClr val="bg1">
                  <a:lumMod val="50000"/>
                </a:schemeClr>
              </a:solidFill>
              <a:latin typeface="+mn-lt"/>
              <a:ea typeface="+mn-ea"/>
              <a:cs typeface="+mn-ea"/>
              <a:sym typeface="+mn-lt"/>
            </a:endParaRPr>
          </a:p>
        </p:txBody>
      </p:sp>
      <p:grpSp>
        <p:nvGrpSpPr>
          <p:cNvPr id="44" name="组合 43"/>
          <p:cNvGrpSpPr/>
          <p:nvPr/>
        </p:nvGrpSpPr>
        <p:grpSpPr>
          <a:xfrm rot="5400000" flipH="1">
            <a:off x="6047631" y="2356681"/>
            <a:ext cx="1674944" cy="2159770"/>
            <a:chOff x="8155995" y="3063800"/>
            <a:chExt cx="4110065" cy="2647126"/>
          </a:xfrm>
          <a:effectLst>
            <a:outerShdw blurRad="114300" dist="88900" algn="l" rotWithShape="0">
              <a:prstClr val="black">
                <a:alpha val="22000"/>
              </a:prstClr>
            </a:outerShdw>
          </a:effectLst>
        </p:grpSpPr>
        <p:sp>
          <p:nvSpPr>
            <p:cNvPr id="45" name="矩形 44"/>
            <p:cNvSpPr/>
            <p:nvPr/>
          </p:nvSpPr>
          <p:spPr>
            <a:xfrm>
              <a:off x="8156003" y="3063800"/>
              <a:ext cx="1680799" cy="33266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cs typeface="+mn-ea"/>
                <a:sym typeface="+mn-lt"/>
              </a:endParaRPr>
            </a:p>
          </p:txBody>
        </p:sp>
        <p:sp>
          <p:nvSpPr>
            <p:cNvPr id="46" name="矩形 45"/>
            <p:cNvSpPr/>
            <p:nvPr/>
          </p:nvSpPr>
          <p:spPr>
            <a:xfrm>
              <a:off x="9889504" y="3063800"/>
              <a:ext cx="2376556" cy="33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cs typeface="+mn-ea"/>
                <a:sym typeface="+mn-lt"/>
              </a:endParaRPr>
            </a:p>
          </p:txBody>
        </p:sp>
        <p:sp>
          <p:nvSpPr>
            <p:cNvPr id="47" name="矩形 46"/>
            <p:cNvSpPr/>
            <p:nvPr/>
          </p:nvSpPr>
          <p:spPr>
            <a:xfrm>
              <a:off x="8156001" y="3899089"/>
              <a:ext cx="1555419" cy="33266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cs typeface="+mn-ea"/>
                <a:sym typeface="+mn-lt"/>
              </a:endParaRPr>
            </a:p>
          </p:txBody>
        </p:sp>
        <p:sp>
          <p:nvSpPr>
            <p:cNvPr id="48" name="矩形 47"/>
            <p:cNvSpPr/>
            <p:nvPr/>
          </p:nvSpPr>
          <p:spPr>
            <a:xfrm>
              <a:off x="9763824" y="3899089"/>
              <a:ext cx="2199274" cy="33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cs typeface="+mn-ea"/>
                <a:sym typeface="+mn-lt"/>
              </a:endParaRPr>
            </a:p>
          </p:txBody>
        </p:sp>
        <p:sp>
          <p:nvSpPr>
            <p:cNvPr id="49" name="矩形 48"/>
            <p:cNvSpPr/>
            <p:nvPr/>
          </p:nvSpPr>
          <p:spPr>
            <a:xfrm>
              <a:off x="8155998" y="4671503"/>
              <a:ext cx="1174131" cy="33266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cs typeface="+mn-ea"/>
                <a:sym typeface="+mn-lt"/>
              </a:endParaRPr>
            </a:p>
          </p:txBody>
        </p:sp>
        <p:sp>
          <p:nvSpPr>
            <p:cNvPr id="50" name="矩形 49"/>
            <p:cNvSpPr/>
            <p:nvPr/>
          </p:nvSpPr>
          <p:spPr>
            <a:xfrm>
              <a:off x="9381625" y="4671501"/>
              <a:ext cx="1660158" cy="33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cs typeface="+mn-ea"/>
                <a:sym typeface="+mn-lt"/>
              </a:endParaRPr>
            </a:p>
          </p:txBody>
        </p:sp>
        <p:sp>
          <p:nvSpPr>
            <p:cNvPr id="51" name="矩形 50"/>
            <p:cNvSpPr/>
            <p:nvPr/>
          </p:nvSpPr>
          <p:spPr>
            <a:xfrm>
              <a:off x="8155995" y="5378253"/>
              <a:ext cx="810249" cy="33266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cs typeface="+mn-ea"/>
                <a:sym typeface="+mn-lt"/>
              </a:endParaRPr>
            </a:p>
          </p:txBody>
        </p:sp>
        <p:sp>
          <p:nvSpPr>
            <p:cNvPr id="52" name="矩形 51"/>
            <p:cNvSpPr/>
            <p:nvPr/>
          </p:nvSpPr>
          <p:spPr>
            <a:xfrm>
              <a:off x="9018774" y="5378259"/>
              <a:ext cx="1145643" cy="33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cs typeface="+mn-ea"/>
                <a:sym typeface="+mn-lt"/>
              </a:endParaRPr>
            </a:p>
          </p:txBody>
        </p:sp>
      </p:grpSp>
      <p:grpSp>
        <p:nvGrpSpPr>
          <p:cNvPr id="53" name="组合 52"/>
          <p:cNvGrpSpPr/>
          <p:nvPr/>
        </p:nvGrpSpPr>
        <p:grpSpPr>
          <a:xfrm>
            <a:off x="934069" y="2158383"/>
            <a:ext cx="1302758" cy="1137185"/>
            <a:chOff x="1397291" y="3132277"/>
            <a:chExt cx="1948823" cy="1702026"/>
          </a:xfrm>
        </p:grpSpPr>
        <p:grpSp>
          <p:nvGrpSpPr>
            <p:cNvPr id="54" name="组合 53"/>
            <p:cNvGrpSpPr/>
            <p:nvPr/>
          </p:nvGrpSpPr>
          <p:grpSpPr>
            <a:xfrm>
              <a:off x="1397291" y="3132277"/>
              <a:ext cx="1948823" cy="1702026"/>
              <a:chOff x="1511944" y="2420246"/>
              <a:chExt cx="2627152" cy="2294453"/>
            </a:xfrm>
            <a:effectLst>
              <a:outerShdw blurRad="203200" dist="38100" dir="3780000" sx="103000" sy="103000" algn="t" rotWithShape="0">
                <a:prstClr val="black">
                  <a:alpha val="25000"/>
                </a:prstClr>
              </a:outerShdw>
            </a:effectLst>
          </p:grpSpPr>
          <p:sp>
            <p:nvSpPr>
              <p:cNvPr id="57"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58"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55" name="Freeform 7"/>
            <p:cNvSpPr>
              <a:spLocks/>
            </p:cNvSpPr>
            <p:nvPr/>
          </p:nvSpPr>
          <p:spPr bwMode="auto">
            <a:xfrm>
              <a:off x="1650672" y="3357062"/>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0070C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56" name="TextBox 55"/>
            <p:cNvSpPr txBox="1"/>
            <p:nvPr/>
          </p:nvSpPr>
          <p:spPr>
            <a:xfrm>
              <a:off x="1907194" y="3791887"/>
              <a:ext cx="1185538" cy="437617"/>
            </a:xfrm>
            <a:prstGeom prst="rect">
              <a:avLst/>
            </a:prstGeom>
            <a:noFill/>
          </p:spPr>
          <p:txBody>
            <a:bodyPr wrap="square" rtlCol="0">
              <a:spAutoFit/>
            </a:bodyPr>
            <a:lstStyle/>
            <a:p>
              <a:r>
                <a:rPr lang="zh-CN" altLang="en-US" sz="1300" dirty="0">
                  <a:solidFill>
                    <a:schemeClr val="bg1"/>
                  </a:solidFill>
                  <a:latin typeface="+mn-lt"/>
                  <a:ea typeface="+mn-ea"/>
                  <a:cs typeface="+mn-ea"/>
                  <a:sym typeface="+mn-lt"/>
                </a:rPr>
                <a:t>第一月</a:t>
              </a:r>
            </a:p>
          </p:txBody>
        </p:sp>
      </p:grpSp>
      <p:grpSp>
        <p:nvGrpSpPr>
          <p:cNvPr id="59" name="组合 58"/>
          <p:cNvGrpSpPr/>
          <p:nvPr/>
        </p:nvGrpSpPr>
        <p:grpSpPr>
          <a:xfrm>
            <a:off x="1934062" y="2726975"/>
            <a:ext cx="1302758" cy="1137185"/>
            <a:chOff x="2893203" y="3983290"/>
            <a:chExt cx="1948823" cy="1702026"/>
          </a:xfrm>
        </p:grpSpPr>
        <p:grpSp>
          <p:nvGrpSpPr>
            <p:cNvPr id="60" name="组合 59"/>
            <p:cNvGrpSpPr/>
            <p:nvPr/>
          </p:nvGrpSpPr>
          <p:grpSpPr>
            <a:xfrm>
              <a:off x="2893203" y="3983290"/>
              <a:ext cx="1948823" cy="1702026"/>
              <a:chOff x="1511944" y="2420246"/>
              <a:chExt cx="2627152" cy="2294453"/>
            </a:xfrm>
            <a:effectLst>
              <a:outerShdw blurRad="203200" dist="38100" dir="3780000" sx="103000" sy="103000" algn="t" rotWithShape="0">
                <a:prstClr val="black">
                  <a:alpha val="25000"/>
                </a:prstClr>
              </a:outerShdw>
            </a:effectLst>
          </p:grpSpPr>
          <p:sp>
            <p:nvSpPr>
              <p:cNvPr id="63"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64"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61" name="Freeform 7"/>
            <p:cNvSpPr>
              <a:spLocks/>
            </p:cNvSpPr>
            <p:nvPr/>
          </p:nvSpPr>
          <p:spPr bwMode="auto">
            <a:xfrm>
              <a:off x="3146586" y="418160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00B0F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62" name="TextBox 61"/>
            <p:cNvSpPr txBox="1"/>
            <p:nvPr/>
          </p:nvSpPr>
          <p:spPr>
            <a:xfrm>
              <a:off x="3317006" y="4568805"/>
              <a:ext cx="1185538" cy="437617"/>
            </a:xfrm>
            <a:prstGeom prst="rect">
              <a:avLst/>
            </a:prstGeom>
            <a:noFill/>
          </p:spPr>
          <p:txBody>
            <a:bodyPr wrap="square" rtlCol="0">
              <a:spAutoFit/>
            </a:bodyPr>
            <a:lstStyle/>
            <a:p>
              <a:r>
                <a:rPr lang="zh-CN" altLang="en-US" sz="1300" dirty="0">
                  <a:solidFill>
                    <a:schemeClr val="bg1"/>
                  </a:solidFill>
                  <a:latin typeface="+mn-lt"/>
                  <a:ea typeface="+mn-ea"/>
                  <a:cs typeface="+mn-ea"/>
                  <a:sym typeface="+mn-lt"/>
                </a:rPr>
                <a:t>第二月</a:t>
              </a:r>
            </a:p>
          </p:txBody>
        </p:sp>
      </p:grpSp>
      <p:grpSp>
        <p:nvGrpSpPr>
          <p:cNvPr id="65" name="组合 64"/>
          <p:cNvGrpSpPr/>
          <p:nvPr/>
        </p:nvGrpSpPr>
        <p:grpSpPr>
          <a:xfrm>
            <a:off x="2929283" y="2148977"/>
            <a:ext cx="1302758" cy="1137185"/>
            <a:chOff x="4381974" y="3118200"/>
            <a:chExt cx="1948823" cy="1702026"/>
          </a:xfrm>
        </p:grpSpPr>
        <p:grpSp>
          <p:nvGrpSpPr>
            <p:cNvPr id="66" name="组合 65"/>
            <p:cNvGrpSpPr/>
            <p:nvPr/>
          </p:nvGrpSpPr>
          <p:grpSpPr>
            <a:xfrm>
              <a:off x="4381974" y="3118200"/>
              <a:ext cx="1948823" cy="1702026"/>
              <a:chOff x="1511944" y="2420246"/>
              <a:chExt cx="2627152" cy="2294453"/>
            </a:xfrm>
            <a:effectLst>
              <a:outerShdw blurRad="203200" dist="38100" dir="3780000" sx="103000" sy="103000" algn="t" rotWithShape="0">
                <a:prstClr val="black">
                  <a:alpha val="25000"/>
                </a:prstClr>
              </a:outerShdw>
            </a:effectLst>
          </p:grpSpPr>
          <p:sp>
            <p:nvSpPr>
              <p:cNvPr id="69"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70"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67" name="Freeform 7"/>
            <p:cNvSpPr>
              <a:spLocks/>
            </p:cNvSpPr>
            <p:nvPr/>
          </p:nvSpPr>
          <p:spPr bwMode="auto">
            <a:xfrm>
              <a:off x="4635357" y="331651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0070C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68" name="TextBox 67"/>
            <p:cNvSpPr txBox="1"/>
            <p:nvPr/>
          </p:nvSpPr>
          <p:spPr>
            <a:xfrm>
              <a:off x="4891878" y="3730069"/>
              <a:ext cx="1185538" cy="437617"/>
            </a:xfrm>
            <a:prstGeom prst="rect">
              <a:avLst/>
            </a:prstGeom>
            <a:noFill/>
          </p:spPr>
          <p:txBody>
            <a:bodyPr wrap="square" rtlCol="0">
              <a:spAutoFit/>
            </a:bodyPr>
            <a:lstStyle/>
            <a:p>
              <a:r>
                <a:rPr lang="zh-CN" altLang="en-US" sz="1300" dirty="0">
                  <a:solidFill>
                    <a:schemeClr val="bg1"/>
                  </a:solidFill>
                  <a:latin typeface="+mn-lt"/>
                  <a:ea typeface="+mn-ea"/>
                  <a:cs typeface="+mn-ea"/>
                  <a:sym typeface="+mn-lt"/>
                </a:rPr>
                <a:t>第三月</a:t>
              </a:r>
            </a:p>
          </p:txBody>
        </p:sp>
      </p:grpSp>
      <p:grpSp>
        <p:nvGrpSpPr>
          <p:cNvPr id="71" name="组合 70"/>
          <p:cNvGrpSpPr/>
          <p:nvPr/>
        </p:nvGrpSpPr>
        <p:grpSpPr>
          <a:xfrm>
            <a:off x="2925619" y="3306773"/>
            <a:ext cx="1302758" cy="1137185"/>
            <a:chOff x="4376494" y="4851074"/>
            <a:chExt cx="1948823" cy="1702026"/>
          </a:xfrm>
        </p:grpSpPr>
        <p:grpSp>
          <p:nvGrpSpPr>
            <p:cNvPr id="72" name="组合 71"/>
            <p:cNvGrpSpPr/>
            <p:nvPr/>
          </p:nvGrpSpPr>
          <p:grpSpPr>
            <a:xfrm>
              <a:off x="4376494" y="4851074"/>
              <a:ext cx="1948823" cy="1702026"/>
              <a:chOff x="1511944" y="2420246"/>
              <a:chExt cx="2627152" cy="2294453"/>
            </a:xfrm>
            <a:effectLst>
              <a:outerShdw blurRad="203200" dist="38100" dir="3780000" sx="103000" sy="103000" algn="t" rotWithShape="0">
                <a:prstClr val="black">
                  <a:alpha val="25000"/>
                </a:prstClr>
              </a:outerShdw>
            </a:effectLst>
          </p:grpSpPr>
          <p:sp>
            <p:nvSpPr>
              <p:cNvPr id="7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7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73" name="Freeform 7"/>
            <p:cNvSpPr>
              <a:spLocks/>
            </p:cNvSpPr>
            <p:nvPr/>
          </p:nvSpPr>
          <p:spPr bwMode="auto">
            <a:xfrm>
              <a:off x="4629876" y="5049394"/>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00B0F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74" name="TextBox 73"/>
            <p:cNvSpPr txBox="1"/>
            <p:nvPr/>
          </p:nvSpPr>
          <p:spPr>
            <a:xfrm>
              <a:off x="4886398" y="5462945"/>
              <a:ext cx="1185538" cy="437617"/>
            </a:xfrm>
            <a:prstGeom prst="rect">
              <a:avLst/>
            </a:prstGeom>
            <a:noFill/>
          </p:spPr>
          <p:txBody>
            <a:bodyPr wrap="square" rtlCol="0">
              <a:spAutoFit/>
            </a:bodyPr>
            <a:lstStyle/>
            <a:p>
              <a:r>
                <a:rPr lang="zh-CN" altLang="en-US" sz="1300" dirty="0">
                  <a:solidFill>
                    <a:schemeClr val="bg1"/>
                  </a:solidFill>
                  <a:latin typeface="+mn-lt"/>
                  <a:ea typeface="+mn-ea"/>
                  <a:cs typeface="+mn-ea"/>
                  <a:sym typeface="+mn-lt"/>
                </a:rPr>
                <a:t>第四月</a:t>
              </a:r>
            </a:p>
          </p:txBody>
        </p:sp>
      </p:grpSp>
      <p:grpSp>
        <p:nvGrpSpPr>
          <p:cNvPr id="77" name="组合 76"/>
          <p:cNvGrpSpPr/>
          <p:nvPr/>
        </p:nvGrpSpPr>
        <p:grpSpPr>
          <a:xfrm>
            <a:off x="4706903" y="2164078"/>
            <a:ext cx="3656760" cy="2105541"/>
            <a:chOff x="7041153" y="3140803"/>
            <a:chExt cx="5470223" cy="3151364"/>
          </a:xfrm>
        </p:grpSpPr>
        <p:cxnSp>
          <p:nvCxnSpPr>
            <p:cNvPr id="78" name="直接箭头连接符 77"/>
            <p:cNvCxnSpPr/>
            <p:nvPr/>
          </p:nvCxnSpPr>
          <p:spPr>
            <a:xfrm>
              <a:off x="8039682" y="6292167"/>
              <a:ext cx="4471694" cy="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8039039" y="3140803"/>
              <a:ext cx="0" cy="313069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041153" y="3398595"/>
              <a:ext cx="997887" cy="414570"/>
            </a:xfrm>
            <a:prstGeom prst="rect">
              <a:avLst/>
            </a:prstGeom>
            <a:noFill/>
          </p:spPr>
          <p:txBody>
            <a:bodyPr wrap="square" lIns="91431" tIns="45715" rIns="91431" bIns="45715" rtlCol="0">
              <a:spAutoFit/>
            </a:bodyPr>
            <a:lstStyle/>
            <a:p>
              <a:r>
                <a:rPr lang="zh-CN" altLang="en-US" sz="1200" dirty="0">
                  <a:solidFill>
                    <a:schemeClr val="bg1">
                      <a:lumMod val="50000"/>
                    </a:schemeClr>
                  </a:solidFill>
                  <a:latin typeface="+mn-lt"/>
                  <a:ea typeface="+mn-ea"/>
                  <a:cs typeface="+mn-ea"/>
                  <a:sym typeface="+mn-lt"/>
                </a:rPr>
                <a:t>第四月</a:t>
              </a:r>
            </a:p>
          </p:txBody>
        </p:sp>
        <p:sp>
          <p:nvSpPr>
            <p:cNvPr id="81" name="TextBox 80"/>
            <p:cNvSpPr txBox="1"/>
            <p:nvPr/>
          </p:nvSpPr>
          <p:spPr>
            <a:xfrm>
              <a:off x="7041153" y="4232255"/>
              <a:ext cx="997887" cy="414570"/>
            </a:xfrm>
            <a:prstGeom prst="rect">
              <a:avLst/>
            </a:prstGeom>
            <a:noFill/>
          </p:spPr>
          <p:txBody>
            <a:bodyPr wrap="square" lIns="91431" tIns="45715" rIns="91431" bIns="45715" rtlCol="0">
              <a:spAutoFit/>
            </a:bodyPr>
            <a:lstStyle/>
            <a:p>
              <a:r>
                <a:rPr lang="zh-CN" altLang="en-US" sz="1200" dirty="0">
                  <a:solidFill>
                    <a:schemeClr val="bg1">
                      <a:lumMod val="50000"/>
                    </a:schemeClr>
                  </a:solidFill>
                  <a:latin typeface="+mn-lt"/>
                  <a:ea typeface="+mn-ea"/>
                  <a:cs typeface="+mn-ea"/>
                  <a:sym typeface="+mn-lt"/>
                </a:rPr>
                <a:t>第三月</a:t>
              </a:r>
            </a:p>
          </p:txBody>
        </p:sp>
        <p:sp>
          <p:nvSpPr>
            <p:cNvPr id="82" name="TextBox 81"/>
            <p:cNvSpPr txBox="1"/>
            <p:nvPr/>
          </p:nvSpPr>
          <p:spPr>
            <a:xfrm>
              <a:off x="7041153" y="5004668"/>
              <a:ext cx="997887" cy="414570"/>
            </a:xfrm>
            <a:prstGeom prst="rect">
              <a:avLst/>
            </a:prstGeom>
            <a:noFill/>
          </p:spPr>
          <p:txBody>
            <a:bodyPr wrap="square" lIns="91431" tIns="45715" rIns="91431" bIns="45715" rtlCol="0">
              <a:spAutoFit/>
            </a:bodyPr>
            <a:lstStyle/>
            <a:p>
              <a:r>
                <a:rPr lang="zh-CN" altLang="en-US" sz="1200" dirty="0">
                  <a:solidFill>
                    <a:schemeClr val="bg1">
                      <a:lumMod val="50000"/>
                    </a:schemeClr>
                  </a:solidFill>
                  <a:latin typeface="+mn-lt"/>
                  <a:ea typeface="+mn-ea"/>
                  <a:cs typeface="+mn-ea"/>
                  <a:sym typeface="+mn-lt"/>
                </a:rPr>
                <a:t>第二月</a:t>
              </a:r>
            </a:p>
          </p:txBody>
        </p:sp>
        <p:sp>
          <p:nvSpPr>
            <p:cNvPr id="83" name="TextBox 82"/>
            <p:cNvSpPr txBox="1"/>
            <p:nvPr/>
          </p:nvSpPr>
          <p:spPr>
            <a:xfrm>
              <a:off x="7041153" y="5677402"/>
              <a:ext cx="997887" cy="414570"/>
            </a:xfrm>
            <a:prstGeom prst="rect">
              <a:avLst/>
            </a:prstGeom>
            <a:noFill/>
          </p:spPr>
          <p:txBody>
            <a:bodyPr wrap="square" lIns="91431" tIns="45715" rIns="91431" bIns="45715" rtlCol="0">
              <a:spAutoFit/>
            </a:bodyPr>
            <a:lstStyle/>
            <a:p>
              <a:r>
                <a:rPr lang="zh-CN" altLang="en-US" sz="1200" dirty="0">
                  <a:solidFill>
                    <a:schemeClr val="bg1">
                      <a:lumMod val="50000"/>
                    </a:schemeClr>
                  </a:solidFill>
                  <a:latin typeface="+mn-lt"/>
                  <a:ea typeface="+mn-ea"/>
                  <a:cs typeface="+mn-ea"/>
                  <a:sym typeface="+mn-lt"/>
                </a:rPr>
                <a:t>第一月</a:t>
              </a:r>
            </a:p>
          </p:txBody>
        </p:sp>
      </p:grpSp>
      <p:grpSp>
        <p:nvGrpSpPr>
          <p:cNvPr id="84" name="组合 83"/>
          <p:cNvGrpSpPr/>
          <p:nvPr/>
        </p:nvGrpSpPr>
        <p:grpSpPr>
          <a:xfrm>
            <a:off x="1357015" y="1277991"/>
            <a:ext cx="2184598" cy="805283"/>
            <a:chOff x="6084168" y="1274556"/>
            <a:chExt cx="2317853" cy="830459"/>
          </a:xfrm>
        </p:grpSpPr>
        <p:sp>
          <p:nvSpPr>
            <p:cNvPr id="85" name="TextBox 84"/>
            <p:cNvSpPr txBox="1"/>
            <p:nvPr/>
          </p:nvSpPr>
          <p:spPr>
            <a:xfrm>
              <a:off x="6084168" y="1514664"/>
              <a:ext cx="2317853" cy="590351"/>
            </a:xfrm>
            <a:prstGeom prst="rect">
              <a:avLst/>
            </a:prstGeom>
            <a:noFill/>
          </p:spPr>
          <p:txBody>
            <a:bodyPr wrap="square" lIns="91431" tIns="45715" rIns="91431" bIns="45715" rtlCol="0">
              <a:spAutoFit/>
            </a:bodyPr>
            <a:lstStyle/>
            <a:p>
              <a:pPr>
                <a:lnSpc>
                  <a:spcPct val="130000"/>
                </a:lnSpc>
              </a:pPr>
              <a:r>
                <a:rPr lang="zh-CN" altLang="en-US" sz="800" dirty="0">
                  <a:solidFill>
                    <a:schemeClr val="tx1">
                      <a:lumMod val="75000"/>
                      <a:lumOff val="25000"/>
                    </a:schemeClr>
                  </a:solidFill>
                  <a:latin typeface="+mn-lt"/>
                  <a:ea typeface="+mn-ea"/>
                  <a:cs typeface="+mn-ea"/>
                  <a:sym typeface="+mn-lt"/>
                </a:rPr>
                <a:t>您的内容打在这里，或者通过您的内容打在这里，或者您的内容打在这里，或者您的内容打在这里，</a:t>
              </a:r>
            </a:p>
          </p:txBody>
        </p:sp>
        <p:sp>
          <p:nvSpPr>
            <p:cNvPr id="86" name="TextBox 85"/>
            <p:cNvSpPr txBox="1"/>
            <p:nvPr/>
          </p:nvSpPr>
          <p:spPr>
            <a:xfrm>
              <a:off x="6109640" y="1274556"/>
              <a:ext cx="1008112" cy="293594"/>
            </a:xfrm>
            <a:prstGeom prst="rect">
              <a:avLst/>
            </a:prstGeom>
            <a:noFill/>
          </p:spPr>
          <p:txBody>
            <a:bodyPr wrap="square" lIns="91431" tIns="0" rIns="91431" bIns="0" rtlCol="0" anchor="t">
              <a:spAutoFit/>
            </a:bodyPr>
            <a:lstStyle/>
            <a:p>
              <a:pPr>
                <a:lnSpc>
                  <a:spcPct val="150000"/>
                </a:lnSpc>
              </a:pPr>
              <a:r>
                <a:rPr lang="zh-CN" altLang="en-US" sz="1400" dirty="0">
                  <a:solidFill>
                    <a:schemeClr val="tx1">
                      <a:lumMod val="75000"/>
                      <a:lumOff val="25000"/>
                    </a:schemeClr>
                  </a:solidFill>
                  <a:latin typeface="+mn-lt"/>
                  <a:ea typeface="+mn-ea"/>
                  <a:cs typeface="+mn-ea"/>
                  <a:sym typeface="+mn-lt"/>
                </a:rPr>
                <a:t>添加标题</a:t>
              </a:r>
            </a:p>
          </p:txBody>
        </p:sp>
      </p:grpSp>
      <p:grpSp>
        <p:nvGrpSpPr>
          <p:cNvPr id="91" name="组合 90"/>
          <p:cNvGrpSpPr/>
          <p:nvPr/>
        </p:nvGrpSpPr>
        <p:grpSpPr>
          <a:xfrm>
            <a:off x="-107260" y="196219"/>
            <a:ext cx="1765509" cy="551353"/>
            <a:chOff x="520640" y="251298"/>
            <a:chExt cx="1766054" cy="551522"/>
          </a:xfrm>
        </p:grpSpPr>
        <p:sp>
          <p:nvSpPr>
            <p:cNvPr id="92" name="矩形 3"/>
            <p:cNvSpPr>
              <a:spLocks noChangeArrowheads="1"/>
            </p:cNvSpPr>
            <p:nvPr/>
          </p:nvSpPr>
          <p:spPr bwMode="auto">
            <a:xfrm>
              <a:off x="872612" y="251298"/>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季度完成</a:t>
              </a:r>
            </a:p>
          </p:txBody>
        </p:sp>
        <p:grpSp>
          <p:nvGrpSpPr>
            <p:cNvPr id="93" name="组合 92"/>
            <p:cNvGrpSpPr/>
            <p:nvPr/>
          </p:nvGrpSpPr>
          <p:grpSpPr>
            <a:xfrm>
              <a:off x="520640" y="515443"/>
              <a:ext cx="1766054" cy="287377"/>
              <a:chOff x="562081" y="425886"/>
              <a:chExt cx="1766054" cy="287377"/>
            </a:xfrm>
          </p:grpSpPr>
          <p:sp>
            <p:nvSpPr>
              <p:cNvPr id="94"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Quarter completed</a:t>
                </a:r>
                <a:endParaRPr lang="zh-CN" altLang="en-US" sz="800" kern="0" dirty="0">
                  <a:solidFill>
                    <a:srgbClr val="FFFFFF">
                      <a:lumMod val="50000"/>
                    </a:srgbClr>
                  </a:solidFill>
                  <a:latin typeface="+mn-lt"/>
                  <a:ea typeface="+mn-ea"/>
                  <a:cs typeface="+mn-ea"/>
                  <a:sym typeface="+mn-lt"/>
                </a:endParaRPr>
              </a:p>
            </p:txBody>
          </p:sp>
          <p:grpSp>
            <p:nvGrpSpPr>
              <p:cNvPr id="95" name="组合 94"/>
              <p:cNvGrpSpPr/>
              <p:nvPr/>
            </p:nvGrpSpPr>
            <p:grpSpPr>
              <a:xfrm>
                <a:off x="931046" y="667544"/>
                <a:ext cx="1028125" cy="45719"/>
                <a:chOff x="688893" y="2574256"/>
                <a:chExt cx="7739508" cy="81111"/>
              </a:xfrm>
            </p:grpSpPr>
            <p:sp>
              <p:nvSpPr>
                <p:cNvPr id="96"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7"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8"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9"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00"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63181844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7624" y="1941813"/>
            <a:ext cx="6963047" cy="2048256"/>
            <a:chOff x="1187624" y="1941813"/>
            <a:chExt cx="6963047" cy="2048256"/>
          </a:xfrm>
        </p:grpSpPr>
        <p:sp>
          <p:nvSpPr>
            <p:cNvPr id="66" name="Freeform 23"/>
            <p:cNvSpPr>
              <a:spLocks/>
            </p:cNvSpPr>
            <p:nvPr/>
          </p:nvSpPr>
          <p:spPr bwMode="auto">
            <a:xfrm>
              <a:off x="1330882" y="2077028"/>
              <a:ext cx="6680621" cy="1812881"/>
            </a:xfrm>
            <a:custGeom>
              <a:avLst/>
              <a:gdLst>
                <a:gd name="T0" fmla="*/ 0 w 2668"/>
                <a:gd name="T1" fmla="*/ 176 h 724"/>
                <a:gd name="T2" fmla="*/ 264 w 2668"/>
                <a:gd name="T3" fmla="*/ 518 h 724"/>
                <a:gd name="T4" fmla="*/ 528 w 2668"/>
                <a:gd name="T5" fmla="*/ 354 h 724"/>
                <a:gd name="T6" fmla="*/ 792 w 2668"/>
                <a:gd name="T7" fmla="*/ 170 h 724"/>
                <a:gd name="T8" fmla="*/ 1054 w 2668"/>
                <a:gd name="T9" fmla="*/ 724 h 724"/>
                <a:gd name="T10" fmla="*/ 1318 w 2668"/>
                <a:gd name="T11" fmla="*/ 350 h 724"/>
                <a:gd name="T12" fmla="*/ 1582 w 2668"/>
                <a:gd name="T13" fmla="*/ 718 h 724"/>
                <a:gd name="T14" fmla="*/ 1846 w 2668"/>
                <a:gd name="T15" fmla="*/ 532 h 724"/>
                <a:gd name="T16" fmla="*/ 2108 w 2668"/>
                <a:gd name="T17" fmla="*/ 710 h 724"/>
                <a:gd name="T18" fmla="*/ 2372 w 2668"/>
                <a:gd name="T19" fmla="*/ 532 h 724"/>
                <a:gd name="T20" fmla="*/ 2668 w 2668"/>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68" h="724">
                  <a:moveTo>
                    <a:pt x="0" y="176"/>
                  </a:moveTo>
                  <a:lnTo>
                    <a:pt x="264" y="518"/>
                  </a:lnTo>
                  <a:lnTo>
                    <a:pt x="528" y="354"/>
                  </a:lnTo>
                  <a:lnTo>
                    <a:pt x="792" y="170"/>
                  </a:lnTo>
                  <a:lnTo>
                    <a:pt x="1054" y="724"/>
                  </a:lnTo>
                  <a:lnTo>
                    <a:pt x="1318" y="350"/>
                  </a:lnTo>
                  <a:lnTo>
                    <a:pt x="1582" y="718"/>
                  </a:lnTo>
                  <a:lnTo>
                    <a:pt x="1846" y="532"/>
                  </a:lnTo>
                  <a:lnTo>
                    <a:pt x="2108" y="710"/>
                  </a:lnTo>
                  <a:lnTo>
                    <a:pt x="2372" y="532"/>
                  </a:lnTo>
                  <a:lnTo>
                    <a:pt x="2668" y="0"/>
                  </a:lnTo>
                </a:path>
              </a:pathLst>
            </a:custGeom>
            <a:noFill/>
            <a:ln w="12700">
              <a:solidFill>
                <a:schemeClr val="tx1">
                  <a:lumMod val="85000"/>
                  <a:lumOff val="1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nvGrpSpPr>
            <p:cNvPr id="67" name="组合 66"/>
            <p:cNvGrpSpPr/>
            <p:nvPr/>
          </p:nvGrpSpPr>
          <p:grpSpPr>
            <a:xfrm>
              <a:off x="1187624" y="1941813"/>
              <a:ext cx="6963047" cy="2048256"/>
              <a:chOff x="923169" y="1941813"/>
              <a:chExt cx="6963047" cy="2048256"/>
            </a:xfrm>
          </p:grpSpPr>
          <p:sp>
            <p:nvSpPr>
              <p:cNvPr id="68" name="大圆"/>
              <p:cNvSpPr/>
              <p:nvPr/>
            </p:nvSpPr>
            <p:spPr>
              <a:xfrm>
                <a:off x="923169" y="2379618"/>
                <a:ext cx="273328" cy="273326"/>
              </a:xfrm>
              <a:prstGeom prst="ellipse">
                <a:avLst/>
              </a:prstGeom>
              <a:solidFill>
                <a:srgbClr val="0070C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大圆"/>
              <p:cNvSpPr/>
              <p:nvPr/>
            </p:nvSpPr>
            <p:spPr>
              <a:xfrm>
                <a:off x="1592263" y="3245505"/>
                <a:ext cx="273328" cy="273326"/>
              </a:xfrm>
              <a:prstGeom prst="ellipse">
                <a:avLst/>
              </a:prstGeom>
              <a:solidFill>
                <a:srgbClr val="00B0F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大圆"/>
              <p:cNvSpPr/>
              <p:nvPr/>
            </p:nvSpPr>
            <p:spPr>
              <a:xfrm>
                <a:off x="2245408" y="2825326"/>
                <a:ext cx="273328" cy="273326"/>
              </a:xfrm>
              <a:prstGeom prst="ellipse">
                <a:avLst/>
              </a:prstGeom>
              <a:solidFill>
                <a:srgbClr val="0070C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大圆"/>
              <p:cNvSpPr/>
              <p:nvPr/>
            </p:nvSpPr>
            <p:spPr>
              <a:xfrm>
                <a:off x="2914365" y="2387522"/>
                <a:ext cx="273328" cy="273326"/>
              </a:xfrm>
              <a:prstGeom prst="ellipse">
                <a:avLst/>
              </a:prstGeom>
              <a:solidFill>
                <a:srgbClr val="00B0F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大圆"/>
              <p:cNvSpPr/>
              <p:nvPr/>
            </p:nvSpPr>
            <p:spPr>
              <a:xfrm>
                <a:off x="3566184" y="3716743"/>
                <a:ext cx="273328" cy="273326"/>
              </a:xfrm>
              <a:prstGeom prst="ellipse">
                <a:avLst/>
              </a:prstGeom>
              <a:solidFill>
                <a:srgbClr val="0070C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大圆"/>
              <p:cNvSpPr/>
              <p:nvPr/>
            </p:nvSpPr>
            <p:spPr>
              <a:xfrm>
                <a:off x="4236467" y="2818846"/>
                <a:ext cx="273328" cy="273326"/>
              </a:xfrm>
              <a:prstGeom prst="ellipse">
                <a:avLst/>
              </a:prstGeom>
              <a:solidFill>
                <a:srgbClr val="00B0F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大圆"/>
              <p:cNvSpPr/>
              <p:nvPr/>
            </p:nvSpPr>
            <p:spPr>
              <a:xfrm>
                <a:off x="4884604" y="3712743"/>
                <a:ext cx="273328" cy="273326"/>
              </a:xfrm>
              <a:prstGeom prst="ellipse">
                <a:avLst/>
              </a:prstGeom>
              <a:solidFill>
                <a:srgbClr val="0070C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大圆"/>
              <p:cNvSpPr/>
              <p:nvPr/>
            </p:nvSpPr>
            <p:spPr>
              <a:xfrm>
                <a:off x="5549607" y="3278938"/>
                <a:ext cx="273328" cy="273326"/>
              </a:xfrm>
              <a:prstGeom prst="ellipse">
                <a:avLst/>
              </a:prstGeom>
              <a:solidFill>
                <a:srgbClr val="00B0F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大圆"/>
              <p:cNvSpPr/>
              <p:nvPr/>
            </p:nvSpPr>
            <p:spPr>
              <a:xfrm>
                <a:off x="6194042" y="3712743"/>
                <a:ext cx="273328" cy="273326"/>
              </a:xfrm>
              <a:prstGeom prst="ellipse">
                <a:avLst/>
              </a:prstGeom>
              <a:solidFill>
                <a:srgbClr val="0070C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大圆"/>
              <p:cNvSpPr/>
              <p:nvPr/>
            </p:nvSpPr>
            <p:spPr>
              <a:xfrm>
                <a:off x="6875662" y="3265045"/>
                <a:ext cx="273328" cy="273326"/>
              </a:xfrm>
              <a:prstGeom prst="ellipse">
                <a:avLst/>
              </a:prstGeom>
              <a:solidFill>
                <a:srgbClr val="00B0F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大圆"/>
              <p:cNvSpPr/>
              <p:nvPr/>
            </p:nvSpPr>
            <p:spPr>
              <a:xfrm>
                <a:off x="7612888" y="1941813"/>
                <a:ext cx="273328" cy="273326"/>
              </a:xfrm>
              <a:prstGeom prst="ellipse">
                <a:avLst/>
              </a:prstGeom>
              <a:solidFill>
                <a:srgbClr val="00B0F0"/>
              </a:solidFill>
              <a:ln w="25400">
                <a:solidFill>
                  <a:schemeClr val="bg1"/>
                </a:solidFill>
              </a:ln>
              <a:effectLst>
                <a:outerShdw blurRad="419100" dist="152400" dir="2520000" sx="90000" sy="90000" algn="tl" rotWithShape="0">
                  <a:schemeClr val="tx1">
                    <a:lumMod val="50000"/>
                    <a:lumOff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80" name="Text Placeholder 2"/>
          <p:cNvSpPr txBox="1">
            <a:spLocks/>
          </p:cNvSpPr>
          <p:nvPr/>
        </p:nvSpPr>
        <p:spPr bwMode="auto">
          <a:xfrm>
            <a:off x="899592"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01</a:t>
            </a:r>
          </a:p>
        </p:txBody>
      </p:sp>
      <p:grpSp>
        <p:nvGrpSpPr>
          <p:cNvPr id="82" name="组合 81"/>
          <p:cNvGrpSpPr/>
          <p:nvPr/>
        </p:nvGrpSpPr>
        <p:grpSpPr>
          <a:xfrm>
            <a:off x="1018244" y="1851670"/>
            <a:ext cx="7261544" cy="2669242"/>
            <a:chOff x="946236" y="1851670"/>
            <a:chExt cx="7261544" cy="2669242"/>
          </a:xfrm>
        </p:grpSpPr>
        <p:sp>
          <p:nvSpPr>
            <p:cNvPr id="99" name="Line 16"/>
            <p:cNvSpPr>
              <a:spLocks noChangeShapeType="1"/>
            </p:cNvSpPr>
            <p:nvPr/>
          </p:nvSpPr>
          <p:spPr bwMode="auto">
            <a:xfrm>
              <a:off x="946236" y="1851670"/>
              <a:ext cx="7261544" cy="0"/>
            </a:xfrm>
            <a:prstGeom prst="line">
              <a:avLst/>
            </a:prstGeom>
            <a:noFill/>
            <a:ln w="4">
              <a:solidFill>
                <a:srgbClr val="4D4D4D"/>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00" name="Line 17"/>
            <p:cNvSpPr>
              <a:spLocks noChangeShapeType="1"/>
            </p:cNvSpPr>
            <p:nvPr/>
          </p:nvSpPr>
          <p:spPr bwMode="auto">
            <a:xfrm>
              <a:off x="946236" y="2297378"/>
              <a:ext cx="7261544" cy="0"/>
            </a:xfrm>
            <a:prstGeom prst="line">
              <a:avLst/>
            </a:prstGeom>
            <a:noFill/>
            <a:ln w="4">
              <a:solidFill>
                <a:srgbClr val="4D4D4D"/>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01" name="Line 18"/>
            <p:cNvSpPr>
              <a:spLocks noChangeShapeType="1"/>
            </p:cNvSpPr>
            <p:nvPr/>
          </p:nvSpPr>
          <p:spPr bwMode="auto">
            <a:xfrm>
              <a:off x="946236" y="2743087"/>
              <a:ext cx="7261544" cy="0"/>
            </a:xfrm>
            <a:prstGeom prst="line">
              <a:avLst/>
            </a:prstGeom>
            <a:noFill/>
            <a:ln w="4">
              <a:solidFill>
                <a:srgbClr val="4D4D4D"/>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02" name="Line 19"/>
            <p:cNvSpPr>
              <a:spLocks noChangeShapeType="1"/>
            </p:cNvSpPr>
            <p:nvPr/>
          </p:nvSpPr>
          <p:spPr bwMode="auto">
            <a:xfrm>
              <a:off x="946236" y="3188795"/>
              <a:ext cx="7261544" cy="0"/>
            </a:xfrm>
            <a:prstGeom prst="line">
              <a:avLst/>
            </a:prstGeom>
            <a:noFill/>
            <a:ln w="4">
              <a:solidFill>
                <a:srgbClr val="4D4D4D"/>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03" name="Line 20"/>
            <p:cNvSpPr>
              <a:spLocks noChangeShapeType="1"/>
            </p:cNvSpPr>
            <p:nvPr/>
          </p:nvSpPr>
          <p:spPr bwMode="auto">
            <a:xfrm>
              <a:off x="946236" y="3634503"/>
              <a:ext cx="7261544" cy="0"/>
            </a:xfrm>
            <a:prstGeom prst="line">
              <a:avLst/>
            </a:prstGeom>
            <a:noFill/>
            <a:ln w="4">
              <a:solidFill>
                <a:srgbClr val="4D4D4D"/>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04" name="Line 21"/>
            <p:cNvSpPr>
              <a:spLocks noChangeShapeType="1"/>
            </p:cNvSpPr>
            <p:nvPr/>
          </p:nvSpPr>
          <p:spPr bwMode="auto">
            <a:xfrm>
              <a:off x="946236" y="4075204"/>
              <a:ext cx="7261544" cy="0"/>
            </a:xfrm>
            <a:prstGeom prst="line">
              <a:avLst/>
            </a:prstGeom>
            <a:noFill/>
            <a:ln w="4">
              <a:solidFill>
                <a:srgbClr val="4D4D4D"/>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05" name="Line 22"/>
            <p:cNvSpPr>
              <a:spLocks noChangeShapeType="1"/>
            </p:cNvSpPr>
            <p:nvPr/>
          </p:nvSpPr>
          <p:spPr bwMode="auto">
            <a:xfrm>
              <a:off x="946236" y="4520912"/>
              <a:ext cx="7261544" cy="0"/>
            </a:xfrm>
            <a:prstGeom prst="line">
              <a:avLst/>
            </a:prstGeom>
            <a:noFill/>
            <a:ln w="4">
              <a:solidFill>
                <a:srgbClr val="4D4D4D"/>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83" name="Text Placeholder 2"/>
          <p:cNvSpPr txBox="1">
            <a:spLocks/>
          </p:cNvSpPr>
          <p:nvPr/>
        </p:nvSpPr>
        <p:spPr bwMode="auto">
          <a:xfrm>
            <a:off x="395536" y="1960611"/>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smtClean="0">
                <a:solidFill>
                  <a:srgbClr val="292929"/>
                </a:solidFill>
                <a:latin typeface="+mn-lt"/>
                <a:ea typeface="+mn-ea"/>
                <a:cs typeface="+mn-ea"/>
                <a:sym typeface="+mn-lt"/>
              </a:rPr>
              <a:t>202X</a:t>
            </a:r>
            <a:endParaRPr lang="en-GB" sz="1200" dirty="0">
              <a:solidFill>
                <a:srgbClr val="292929"/>
              </a:solidFill>
              <a:latin typeface="+mn-lt"/>
              <a:ea typeface="+mn-ea"/>
              <a:cs typeface="+mn-ea"/>
              <a:sym typeface="+mn-lt"/>
            </a:endParaRPr>
          </a:p>
        </p:txBody>
      </p:sp>
      <p:sp>
        <p:nvSpPr>
          <p:cNvPr id="84" name="Text Placeholder 2"/>
          <p:cNvSpPr txBox="1">
            <a:spLocks/>
          </p:cNvSpPr>
          <p:nvPr/>
        </p:nvSpPr>
        <p:spPr bwMode="auto">
          <a:xfrm>
            <a:off x="395536" y="2407061"/>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smtClean="0">
                <a:solidFill>
                  <a:srgbClr val="292929"/>
                </a:solidFill>
                <a:latin typeface="+mn-lt"/>
                <a:ea typeface="+mn-ea"/>
                <a:cs typeface="+mn-ea"/>
                <a:sym typeface="+mn-lt"/>
              </a:rPr>
              <a:t>202X</a:t>
            </a:r>
            <a:endParaRPr lang="en-GB" sz="1200" dirty="0">
              <a:solidFill>
                <a:srgbClr val="292929"/>
              </a:solidFill>
              <a:latin typeface="+mn-lt"/>
              <a:ea typeface="+mn-ea"/>
              <a:cs typeface="+mn-ea"/>
              <a:sym typeface="+mn-lt"/>
            </a:endParaRPr>
          </a:p>
        </p:txBody>
      </p:sp>
      <p:sp>
        <p:nvSpPr>
          <p:cNvPr id="85" name="Text Placeholder 2"/>
          <p:cNvSpPr txBox="1">
            <a:spLocks/>
          </p:cNvSpPr>
          <p:nvPr/>
        </p:nvSpPr>
        <p:spPr bwMode="auto">
          <a:xfrm>
            <a:off x="395536" y="2853511"/>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smtClean="0">
                <a:solidFill>
                  <a:srgbClr val="292929"/>
                </a:solidFill>
                <a:latin typeface="+mn-lt"/>
                <a:ea typeface="+mn-ea"/>
                <a:cs typeface="+mn-ea"/>
                <a:sym typeface="+mn-lt"/>
              </a:rPr>
              <a:t>202X</a:t>
            </a:r>
            <a:endParaRPr lang="en-GB" sz="1200" dirty="0">
              <a:solidFill>
                <a:srgbClr val="292929"/>
              </a:solidFill>
              <a:latin typeface="+mn-lt"/>
              <a:ea typeface="+mn-ea"/>
              <a:cs typeface="+mn-ea"/>
              <a:sym typeface="+mn-lt"/>
            </a:endParaRPr>
          </a:p>
        </p:txBody>
      </p:sp>
      <p:sp>
        <p:nvSpPr>
          <p:cNvPr id="86" name="Text Placeholder 2"/>
          <p:cNvSpPr txBox="1">
            <a:spLocks/>
          </p:cNvSpPr>
          <p:nvPr/>
        </p:nvSpPr>
        <p:spPr bwMode="auto">
          <a:xfrm>
            <a:off x="395536" y="3299961"/>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smtClean="0">
                <a:solidFill>
                  <a:srgbClr val="292929"/>
                </a:solidFill>
                <a:latin typeface="+mn-lt"/>
                <a:ea typeface="+mn-ea"/>
                <a:cs typeface="+mn-ea"/>
                <a:sym typeface="+mn-lt"/>
              </a:rPr>
              <a:t>202X</a:t>
            </a:r>
            <a:endParaRPr lang="en-GB" sz="1200" dirty="0">
              <a:solidFill>
                <a:srgbClr val="292929"/>
              </a:solidFill>
              <a:latin typeface="+mn-lt"/>
              <a:ea typeface="+mn-ea"/>
              <a:cs typeface="+mn-ea"/>
              <a:sym typeface="+mn-lt"/>
            </a:endParaRPr>
          </a:p>
        </p:txBody>
      </p:sp>
      <p:sp>
        <p:nvSpPr>
          <p:cNvPr id="87" name="Text Placeholder 2"/>
          <p:cNvSpPr txBox="1">
            <a:spLocks/>
          </p:cNvSpPr>
          <p:nvPr/>
        </p:nvSpPr>
        <p:spPr bwMode="auto">
          <a:xfrm>
            <a:off x="395536" y="3746411"/>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smtClean="0">
                <a:solidFill>
                  <a:srgbClr val="292929"/>
                </a:solidFill>
                <a:latin typeface="+mn-lt"/>
                <a:ea typeface="+mn-ea"/>
                <a:cs typeface="+mn-ea"/>
                <a:sym typeface="+mn-lt"/>
              </a:rPr>
              <a:t>202X</a:t>
            </a:r>
            <a:endParaRPr lang="en-GB" sz="1200" dirty="0">
              <a:solidFill>
                <a:srgbClr val="292929"/>
              </a:solidFill>
              <a:latin typeface="+mn-lt"/>
              <a:ea typeface="+mn-ea"/>
              <a:cs typeface="+mn-ea"/>
              <a:sym typeface="+mn-lt"/>
            </a:endParaRPr>
          </a:p>
        </p:txBody>
      </p:sp>
      <p:sp>
        <p:nvSpPr>
          <p:cNvPr id="88" name="Text Placeholder 2"/>
          <p:cNvSpPr txBox="1">
            <a:spLocks/>
          </p:cNvSpPr>
          <p:nvPr/>
        </p:nvSpPr>
        <p:spPr bwMode="auto">
          <a:xfrm>
            <a:off x="395536" y="4192859"/>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smtClean="0">
                <a:solidFill>
                  <a:srgbClr val="292929"/>
                </a:solidFill>
                <a:latin typeface="+mn-lt"/>
                <a:ea typeface="+mn-ea"/>
                <a:cs typeface="+mn-ea"/>
                <a:sym typeface="+mn-lt"/>
              </a:rPr>
              <a:t>202X</a:t>
            </a:r>
            <a:endParaRPr lang="en-GB" sz="1200" dirty="0">
              <a:solidFill>
                <a:srgbClr val="292929"/>
              </a:solidFill>
              <a:latin typeface="+mn-lt"/>
              <a:ea typeface="+mn-ea"/>
              <a:cs typeface="+mn-ea"/>
              <a:sym typeface="+mn-lt"/>
            </a:endParaRPr>
          </a:p>
        </p:txBody>
      </p:sp>
      <p:sp>
        <p:nvSpPr>
          <p:cNvPr id="89" name="Text Placeholder 2"/>
          <p:cNvSpPr txBox="1">
            <a:spLocks/>
          </p:cNvSpPr>
          <p:nvPr/>
        </p:nvSpPr>
        <p:spPr bwMode="auto">
          <a:xfrm>
            <a:off x="1583954"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02</a:t>
            </a:r>
          </a:p>
        </p:txBody>
      </p:sp>
      <p:sp>
        <p:nvSpPr>
          <p:cNvPr id="90" name="Text Placeholder 2"/>
          <p:cNvSpPr txBox="1">
            <a:spLocks/>
          </p:cNvSpPr>
          <p:nvPr/>
        </p:nvSpPr>
        <p:spPr bwMode="auto">
          <a:xfrm>
            <a:off x="2268316"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03</a:t>
            </a:r>
          </a:p>
        </p:txBody>
      </p:sp>
      <p:sp>
        <p:nvSpPr>
          <p:cNvPr id="91" name="Text Placeholder 2"/>
          <p:cNvSpPr txBox="1">
            <a:spLocks/>
          </p:cNvSpPr>
          <p:nvPr/>
        </p:nvSpPr>
        <p:spPr bwMode="auto">
          <a:xfrm>
            <a:off x="2952678"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04</a:t>
            </a:r>
          </a:p>
        </p:txBody>
      </p:sp>
      <p:sp>
        <p:nvSpPr>
          <p:cNvPr id="92" name="Text Placeholder 2"/>
          <p:cNvSpPr txBox="1">
            <a:spLocks/>
          </p:cNvSpPr>
          <p:nvPr/>
        </p:nvSpPr>
        <p:spPr bwMode="auto">
          <a:xfrm>
            <a:off x="3637040"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05</a:t>
            </a:r>
          </a:p>
        </p:txBody>
      </p:sp>
      <p:sp>
        <p:nvSpPr>
          <p:cNvPr id="93" name="Text Placeholder 2"/>
          <p:cNvSpPr txBox="1">
            <a:spLocks/>
          </p:cNvSpPr>
          <p:nvPr/>
        </p:nvSpPr>
        <p:spPr bwMode="auto">
          <a:xfrm>
            <a:off x="4321402"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06</a:t>
            </a:r>
          </a:p>
        </p:txBody>
      </p:sp>
      <p:sp>
        <p:nvSpPr>
          <p:cNvPr id="94" name="Text Placeholder 2"/>
          <p:cNvSpPr txBox="1">
            <a:spLocks/>
          </p:cNvSpPr>
          <p:nvPr/>
        </p:nvSpPr>
        <p:spPr bwMode="auto">
          <a:xfrm>
            <a:off x="5005764"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07</a:t>
            </a:r>
          </a:p>
        </p:txBody>
      </p:sp>
      <p:sp>
        <p:nvSpPr>
          <p:cNvPr id="95" name="Text Placeholder 2"/>
          <p:cNvSpPr txBox="1">
            <a:spLocks/>
          </p:cNvSpPr>
          <p:nvPr/>
        </p:nvSpPr>
        <p:spPr bwMode="auto">
          <a:xfrm>
            <a:off x="5690126"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08</a:t>
            </a:r>
          </a:p>
        </p:txBody>
      </p:sp>
      <p:sp>
        <p:nvSpPr>
          <p:cNvPr id="96" name="Text Placeholder 2"/>
          <p:cNvSpPr txBox="1">
            <a:spLocks/>
          </p:cNvSpPr>
          <p:nvPr/>
        </p:nvSpPr>
        <p:spPr bwMode="auto">
          <a:xfrm>
            <a:off x="6374488"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09</a:t>
            </a:r>
          </a:p>
        </p:txBody>
      </p:sp>
      <p:sp>
        <p:nvSpPr>
          <p:cNvPr id="97" name="Text Placeholder 2"/>
          <p:cNvSpPr txBox="1">
            <a:spLocks/>
          </p:cNvSpPr>
          <p:nvPr/>
        </p:nvSpPr>
        <p:spPr bwMode="auto">
          <a:xfrm>
            <a:off x="7058850"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10</a:t>
            </a:r>
          </a:p>
        </p:txBody>
      </p:sp>
      <p:sp>
        <p:nvSpPr>
          <p:cNvPr id="98" name="Text Placeholder 2"/>
          <p:cNvSpPr txBox="1">
            <a:spLocks/>
          </p:cNvSpPr>
          <p:nvPr/>
        </p:nvSpPr>
        <p:spPr bwMode="auto">
          <a:xfrm>
            <a:off x="7743217" y="4515966"/>
            <a:ext cx="573199" cy="251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Calibri" pitchFamily="34" charset="0"/>
              </a:defRPr>
            </a:lvl1pPr>
            <a:lvl2pPr marL="457200">
              <a:defRPr sz="2400">
                <a:solidFill>
                  <a:schemeClr val="tx1"/>
                </a:solidFill>
                <a:latin typeface="Calibri" pitchFamily="34" charset="0"/>
              </a:defRPr>
            </a:lvl2pPr>
            <a:lvl3pPr marL="914400">
              <a:defRPr sz="2000">
                <a:solidFill>
                  <a:schemeClr val="tx1"/>
                </a:solidFill>
                <a:latin typeface="Calibri" pitchFamily="34" charset="0"/>
              </a:defRPr>
            </a:lvl3pPr>
            <a:lvl4pPr marL="1371600">
              <a:defRPr>
                <a:solidFill>
                  <a:schemeClr val="tx1"/>
                </a:solidFill>
                <a:latin typeface="Calibri" pitchFamily="34" charset="0"/>
              </a:defRPr>
            </a:lvl4pPr>
            <a:lvl5pPr marL="1828800">
              <a:defRPr>
                <a:solidFill>
                  <a:schemeClr val="tx1"/>
                </a:solidFill>
                <a:latin typeface="Calibri" pitchFamily="34" charset="0"/>
              </a:defRPr>
            </a:lvl5pPr>
            <a:lvl6pPr marL="2286000" fontAlgn="base">
              <a:spcAft>
                <a:spcPct val="0"/>
              </a:spcAft>
              <a:defRPr>
                <a:solidFill>
                  <a:schemeClr val="tx1"/>
                </a:solidFill>
                <a:latin typeface="Calibri" pitchFamily="34" charset="0"/>
              </a:defRPr>
            </a:lvl6pPr>
            <a:lvl7pPr marL="2743200" fontAlgn="base">
              <a:spcAft>
                <a:spcPct val="0"/>
              </a:spcAft>
              <a:defRPr>
                <a:solidFill>
                  <a:schemeClr val="tx1"/>
                </a:solidFill>
                <a:latin typeface="Calibri" pitchFamily="34" charset="0"/>
              </a:defRPr>
            </a:lvl7pPr>
            <a:lvl8pPr marL="3200400" fontAlgn="base">
              <a:spcAft>
                <a:spcPct val="0"/>
              </a:spcAft>
              <a:defRPr>
                <a:solidFill>
                  <a:schemeClr val="tx1"/>
                </a:solidFill>
                <a:latin typeface="Calibri" pitchFamily="34" charset="0"/>
              </a:defRPr>
            </a:lvl8pPr>
            <a:lvl9pPr marL="3657600" fontAlgn="base">
              <a:spcAft>
                <a:spcPct val="0"/>
              </a:spcAft>
              <a:defRPr>
                <a:solidFill>
                  <a:schemeClr val="tx1"/>
                </a:solidFill>
                <a:latin typeface="Calibri" pitchFamily="34" charset="0"/>
              </a:defRPr>
            </a:lvl9pPr>
          </a:lstStyle>
          <a:p>
            <a:pPr algn="r" defTabSz="685800" eaLnBrk="1" hangingPunct="1"/>
            <a:r>
              <a:rPr lang="en-GB" sz="1200" dirty="0">
                <a:solidFill>
                  <a:srgbClr val="292929"/>
                </a:solidFill>
                <a:latin typeface="+mn-lt"/>
                <a:ea typeface="+mn-ea"/>
                <a:cs typeface="+mn-ea"/>
                <a:sym typeface="+mn-lt"/>
              </a:rPr>
              <a:t>11</a:t>
            </a:r>
          </a:p>
        </p:txBody>
      </p:sp>
      <p:grpSp>
        <p:nvGrpSpPr>
          <p:cNvPr id="44" name="组合 43"/>
          <p:cNvGrpSpPr/>
          <p:nvPr/>
        </p:nvGrpSpPr>
        <p:grpSpPr>
          <a:xfrm>
            <a:off x="-107260" y="196219"/>
            <a:ext cx="1765509" cy="551353"/>
            <a:chOff x="520640" y="251298"/>
            <a:chExt cx="1766054" cy="551522"/>
          </a:xfrm>
        </p:grpSpPr>
        <p:sp>
          <p:nvSpPr>
            <p:cNvPr id="45" name="矩形 3"/>
            <p:cNvSpPr>
              <a:spLocks noChangeArrowheads="1"/>
            </p:cNvSpPr>
            <p:nvPr/>
          </p:nvSpPr>
          <p:spPr bwMode="auto">
            <a:xfrm>
              <a:off x="872612" y="251298"/>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季度完成</a:t>
              </a:r>
            </a:p>
          </p:txBody>
        </p:sp>
        <p:grpSp>
          <p:nvGrpSpPr>
            <p:cNvPr id="46" name="组合 45"/>
            <p:cNvGrpSpPr/>
            <p:nvPr/>
          </p:nvGrpSpPr>
          <p:grpSpPr>
            <a:xfrm>
              <a:off x="520640" y="515443"/>
              <a:ext cx="1766054" cy="287377"/>
              <a:chOff x="562081" y="425886"/>
              <a:chExt cx="1766054" cy="287377"/>
            </a:xfrm>
          </p:grpSpPr>
          <p:sp>
            <p:nvSpPr>
              <p:cNvPr id="47"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Quarter completed</a:t>
                </a:r>
                <a:endParaRPr lang="zh-CN" altLang="en-US" sz="800" kern="0" dirty="0">
                  <a:solidFill>
                    <a:srgbClr val="FFFFFF">
                      <a:lumMod val="50000"/>
                    </a:srgbClr>
                  </a:solidFill>
                  <a:latin typeface="+mn-lt"/>
                  <a:ea typeface="+mn-ea"/>
                  <a:cs typeface="+mn-ea"/>
                  <a:sym typeface="+mn-lt"/>
                </a:endParaRPr>
              </a:p>
            </p:txBody>
          </p:sp>
          <p:grpSp>
            <p:nvGrpSpPr>
              <p:cNvPr id="48" name="组合 47"/>
              <p:cNvGrpSpPr/>
              <p:nvPr/>
            </p:nvGrpSpPr>
            <p:grpSpPr>
              <a:xfrm>
                <a:off x="931046" y="667544"/>
                <a:ext cx="1028125" cy="45719"/>
                <a:chOff x="688893" y="2574256"/>
                <a:chExt cx="7739508" cy="81111"/>
              </a:xfrm>
            </p:grpSpPr>
            <p:sp>
              <p:nvSpPr>
                <p:cNvPr id="49"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0"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1"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2"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3"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050193018"/>
      </p:ext>
    </p:extLst>
  </p:cSld>
  <p:clrMapOvr>
    <a:masterClrMapping/>
  </p:clrMapOvr>
  <mc:AlternateContent xmlns:mc="http://schemas.openxmlformats.org/markup-compatibility/2006" xmlns:p14="http://schemas.microsoft.com/office/powerpoint/2010/main">
    <mc:Choice Requires="p14">
      <p:transition spd="slow" p14:dur="1500" advTm="7057">
        <p:split orient="vert"/>
      </p:transition>
    </mc:Choice>
    <mc:Fallback xmlns="">
      <p:transition spd="slow" advTm="7057">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797960" y="1545103"/>
            <a:ext cx="1860245" cy="339072"/>
          </a:xfrm>
          <a:prstGeom prst="roundRect">
            <a:avLst/>
          </a:prstGeom>
          <a:solidFill>
            <a:srgbClr val="0F58C0"/>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109" tIns="30555" rIns="61109" bIns="30555" rtlCol="0" anchor="ctr"/>
          <a:lstStyle/>
          <a:p>
            <a:pPr algn="ctr"/>
            <a:endParaRPr lang="zh-CN" altLang="en-US">
              <a:cs typeface="+mn-ea"/>
              <a:sym typeface="+mn-lt"/>
            </a:endParaRPr>
          </a:p>
        </p:txBody>
      </p:sp>
      <p:sp>
        <p:nvSpPr>
          <p:cNvPr id="23" name="圆角矩形 22"/>
          <p:cNvSpPr/>
          <p:nvPr/>
        </p:nvSpPr>
        <p:spPr>
          <a:xfrm>
            <a:off x="5391110" y="1533052"/>
            <a:ext cx="1860245" cy="339072"/>
          </a:xfrm>
          <a:prstGeom prst="roundRect">
            <a:avLst/>
          </a:prstGeom>
          <a:solidFill>
            <a:srgbClr val="9954CC"/>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109" tIns="30555" rIns="61109" bIns="30555" rtlCol="0" anchor="ctr"/>
          <a:lstStyle/>
          <a:p>
            <a:pPr algn="ctr"/>
            <a:endParaRPr lang="zh-CN" altLang="en-US">
              <a:cs typeface="+mn-ea"/>
              <a:sym typeface="+mn-lt"/>
            </a:endParaRPr>
          </a:p>
        </p:txBody>
      </p:sp>
      <p:cxnSp>
        <p:nvCxnSpPr>
          <p:cNvPr id="24" name="直接连接符 23"/>
          <p:cNvCxnSpPr/>
          <p:nvPr/>
        </p:nvCxnSpPr>
        <p:spPr bwMode="auto">
          <a:xfrm>
            <a:off x="4582020" y="1154916"/>
            <a:ext cx="0" cy="1458519"/>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直接连接符 24"/>
          <p:cNvCxnSpPr/>
          <p:nvPr/>
        </p:nvCxnSpPr>
        <p:spPr bwMode="auto">
          <a:xfrm>
            <a:off x="4582020" y="3298566"/>
            <a:ext cx="0" cy="1458519"/>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 name="椭圆 25"/>
          <p:cNvSpPr/>
          <p:nvPr/>
        </p:nvSpPr>
        <p:spPr bwMode="auto">
          <a:xfrm>
            <a:off x="4172463" y="2479215"/>
            <a:ext cx="819114" cy="819351"/>
          </a:xfrm>
          <a:prstGeom prst="ellipse">
            <a:avLst/>
          </a:prstGeom>
          <a:solidFill>
            <a:srgbClr val="0F63D6"/>
          </a:solidFill>
          <a:ln w="9525" cap="flat" cmpd="sng" algn="ctr">
            <a:solidFill>
              <a:srgbClr val="F8F8F8"/>
            </a:solidFill>
            <a:prstDash val="solid"/>
            <a:round/>
            <a:headEnd type="none" w="med" len="med"/>
            <a:tailEnd type="none" w="med" len="med"/>
          </a:ln>
          <a:effectLst/>
        </p:spPr>
        <p:txBody>
          <a:bodyPr vert="horz" wrap="square" lIns="91438" tIns="45719" rIns="91438" bIns="45719" numCol="1" rtlCol="0" anchor="t" anchorCtr="0" compatLnSpc="1">
            <a:prstTxWarp prst="textNoShape">
              <a:avLst/>
            </a:prstTxWarp>
          </a:bodyPr>
          <a:lstStyle/>
          <a:p>
            <a:pPr defTabSz="914379"/>
            <a:endParaRPr lang="zh-CN" altLang="en-US" sz="1200">
              <a:latin typeface="+mn-lt"/>
              <a:ea typeface="+mn-ea"/>
              <a:cs typeface="+mn-ea"/>
              <a:sym typeface="+mn-lt"/>
            </a:endParaRPr>
          </a:p>
        </p:txBody>
      </p:sp>
      <p:sp>
        <p:nvSpPr>
          <p:cNvPr id="27" name="TextBox 26"/>
          <p:cNvSpPr txBox="1"/>
          <p:nvPr/>
        </p:nvSpPr>
        <p:spPr>
          <a:xfrm>
            <a:off x="1752927" y="1541604"/>
            <a:ext cx="1915906" cy="338552"/>
          </a:xfrm>
          <a:prstGeom prst="rect">
            <a:avLst/>
          </a:prstGeom>
          <a:solidFill>
            <a:srgbClr val="0070C0"/>
          </a:solidFill>
        </p:spPr>
        <p:txBody>
          <a:bodyPr wrap="none" lIns="91438" tIns="45719" rIns="91438" bIns="45719" rtlCol="0">
            <a:spAutoFit/>
          </a:bodyPr>
          <a:lstStyle/>
          <a:p>
            <a:pPr algn="r"/>
            <a:r>
              <a:rPr lang="en-US" altLang="zh-CN" sz="1600" b="1" dirty="0" smtClean="0">
                <a:solidFill>
                  <a:schemeClr val="bg1"/>
                </a:solidFill>
                <a:latin typeface="+mn-lt"/>
                <a:ea typeface="+mn-ea"/>
                <a:cs typeface="+mn-ea"/>
                <a:sym typeface="+mn-lt"/>
              </a:rPr>
              <a:t>202X</a:t>
            </a:r>
            <a:r>
              <a:rPr lang="zh-CN" altLang="en-US" sz="1600" b="1" dirty="0" smtClean="0">
                <a:solidFill>
                  <a:schemeClr val="bg1"/>
                </a:solidFill>
                <a:latin typeface="+mn-lt"/>
                <a:ea typeface="+mn-ea"/>
                <a:cs typeface="+mn-ea"/>
                <a:sym typeface="+mn-lt"/>
              </a:rPr>
              <a:t>年</a:t>
            </a:r>
            <a:r>
              <a:rPr lang="zh-CN" altLang="en-US" sz="1600" b="1" dirty="0">
                <a:solidFill>
                  <a:schemeClr val="bg1"/>
                </a:solidFill>
                <a:latin typeface="+mn-lt"/>
                <a:ea typeface="+mn-ea"/>
                <a:cs typeface="+mn-ea"/>
                <a:sym typeface="+mn-lt"/>
              </a:rPr>
              <a:t>上半年情况</a:t>
            </a:r>
          </a:p>
        </p:txBody>
      </p:sp>
      <p:sp>
        <p:nvSpPr>
          <p:cNvPr id="28" name="TextBox 27"/>
          <p:cNvSpPr txBox="1"/>
          <p:nvPr/>
        </p:nvSpPr>
        <p:spPr>
          <a:xfrm>
            <a:off x="5392020" y="1531197"/>
            <a:ext cx="1915905" cy="338552"/>
          </a:xfrm>
          <a:prstGeom prst="rect">
            <a:avLst/>
          </a:prstGeom>
          <a:solidFill>
            <a:srgbClr val="0070C0"/>
          </a:solidFill>
        </p:spPr>
        <p:txBody>
          <a:bodyPr wrap="none" lIns="91438" tIns="45719" rIns="91438" bIns="45719" rtlCol="0">
            <a:spAutoFit/>
          </a:bodyPr>
          <a:lstStyle/>
          <a:p>
            <a:r>
              <a:rPr lang="en-US" altLang="zh-CN" sz="1600" b="1" dirty="0" smtClean="0">
                <a:solidFill>
                  <a:schemeClr val="bg1"/>
                </a:solidFill>
                <a:latin typeface="+mn-lt"/>
                <a:ea typeface="+mn-ea"/>
                <a:cs typeface="+mn-ea"/>
                <a:sym typeface="+mn-lt"/>
              </a:rPr>
              <a:t>202X</a:t>
            </a:r>
            <a:r>
              <a:rPr lang="zh-CN" altLang="en-US" sz="1600" b="1" dirty="0" smtClean="0">
                <a:solidFill>
                  <a:schemeClr val="bg1"/>
                </a:solidFill>
                <a:latin typeface="+mn-lt"/>
                <a:ea typeface="+mn-ea"/>
                <a:cs typeface="+mn-ea"/>
                <a:sym typeface="+mn-lt"/>
              </a:rPr>
              <a:t>年</a:t>
            </a:r>
            <a:r>
              <a:rPr lang="zh-CN" altLang="en-US" sz="1600" b="1" dirty="0">
                <a:solidFill>
                  <a:schemeClr val="bg1"/>
                </a:solidFill>
                <a:latin typeface="+mn-lt"/>
                <a:ea typeface="+mn-ea"/>
                <a:cs typeface="+mn-ea"/>
                <a:sym typeface="+mn-lt"/>
              </a:rPr>
              <a:t>上半年情况</a:t>
            </a:r>
          </a:p>
        </p:txBody>
      </p:sp>
      <p:sp>
        <p:nvSpPr>
          <p:cNvPr id="29" name="TextBox 28"/>
          <p:cNvSpPr txBox="1"/>
          <p:nvPr/>
        </p:nvSpPr>
        <p:spPr>
          <a:xfrm>
            <a:off x="1010712" y="1964303"/>
            <a:ext cx="2728459" cy="600162"/>
          </a:xfrm>
          <a:prstGeom prst="rect">
            <a:avLst/>
          </a:prstGeom>
          <a:noFill/>
        </p:spPr>
        <p:txBody>
          <a:bodyPr wrap="square" lIns="91438" tIns="45719" rIns="91438" bIns="45719" rtlCol="0">
            <a:spAutoFit/>
          </a:bodyPr>
          <a:lstStyle/>
          <a:p>
            <a:pPr algn="r"/>
            <a:r>
              <a:rPr lang="zh-CN" altLang="en-US" sz="1100" dirty="0">
                <a:solidFill>
                  <a:srgbClr val="777777"/>
                </a:solidFill>
                <a:latin typeface="+mn-lt"/>
                <a:ea typeface="+mn-ea"/>
                <a:cs typeface="+mn-ea"/>
                <a:sym typeface="+mn-lt"/>
              </a:rPr>
              <a:t>这里输入简要文字说明这里输入简要文字说明这里输入简要文字说明</a:t>
            </a:r>
          </a:p>
          <a:p>
            <a:pPr algn="r"/>
            <a:r>
              <a:rPr lang="zh-CN" altLang="en-US" sz="1100" dirty="0">
                <a:solidFill>
                  <a:srgbClr val="777777"/>
                </a:solidFill>
                <a:latin typeface="+mn-lt"/>
                <a:ea typeface="+mn-ea"/>
                <a:cs typeface="+mn-ea"/>
                <a:sym typeface="+mn-lt"/>
              </a:rPr>
              <a:t>这里输入简要文字说明</a:t>
            </a:r>
          </a:p>
        </p:txBody>
      </p:sp>
      <p:sp>
        <p:nvSpPr>
          <p:cNvPr id="30" name="TextBox 29"/>
          <p:cNvSpPr txBox="1"/>
          <p:nvPr/>
        </p:nvSpPr>
        <p:spPr>
          <a:xfrm>
            <a:off x="5294837" y="1964303"/>
            <a:ext cx="2728459" cy="600162"/>
          </a:xfrm>
          <a:prstGeom prst="rect">
            <a:avLst/>
          </a:prstGeom>
          <a:noFill/>
        </p:spPr>
        <p:txBody>
          <a:bodyPr wrap="square" lIns="91438" tIns="45719" rIns="91438" bIns="45719" rtlCol="0">
            <a:spAutoFit/>
          </a:bodyPr>
          <a:lstStyle/>
          <a:p>
            <a:r>
              <a:rPr lang="zh-CN" altLang="en-US" sz="1100" dirty="0">
                <a:solidFill>
                  <a:srgbClr val="777777"/>
                </a:solidFill>
                <a:latin typeface="+mn-lt"/>
                <a:ea typeface="+mn-ea"/>
                <a:cs typeface="+mn-ea"/>
                <a:sym typeface="+mn-lt"/>
              </a:rPr>
              <a:t>这里输入简要文字说明这里输入简要文字说明这里输入简要文字说明</a:t>
            </a:r>
          </a:p>
          <a:p>
            <a:r>
              <a:rPr lang="zh-CN" altLang="en-US" sz="1100" dirty="0">
                <a:solidFill>
                  <a:srgbClr val="777777"/>
                </a:solidFill>
                <a:latin typeface="+mn-lt"/>
                <a:ea typeface="+mn-ea"/>
                <a:cs typeface="+mn-ea"/>
                <a:sym typeface="+mn-lt"/>
              </a:rPr>
              <a:t>这里输入简要文字说明</a:t>
            </a:r>
          </a:p>
        </p:txBody>
      </p:sp>
      <p:sp>
        <p:nvSpPr>
          <p:cNvPr id="31" name="矩形 30"/>
          <p:cNvSpPr/>
          <p:nvPr/>
        </p:nvSpPr>
        <p:spPr bwMode="auto">
          <a:xfrm>
            <a:off x="2015365" y="2888890"/>
            <a:ext cx="1612294" cy="264737"/>
          </a:xfrm>
          <a:prstGeom prst="rect">
            <a:avLst/>
          </a:prstGeom>
          <a:solidFill>
            <a:srgbClr val="00B0F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cs typeface="+mn-ea"/>
                <a:sym typeface="+mn-lt"/>
              </a:rPr>
              <a:t>计划完成：</a:t>
            </a:r>
            <a:r>
              <a:rPr lang="en-US" altLang="zh-CN" sz="1300" dirty="0">
                <a:cs typeface="+mn-ea"/>
                <a:sym typeface="+mn-lt"/>
              </a:rPr>
              <a:t>60%</a:t>
            </a:r>
            <a:endParaRPr lang="zh-CN" altLang="en-US" sz="1300" dirty="0">
              <a:cs typeface="+mn-ea"/>
              <a:sym typeface="+mn-lt"/>
            </a:endParaRPr>
          </a:p>
        </p:txBody>
      </p:sp>
      <p:sp>
        <p:nvSpPr>
          <p:cNvPr id="32" name="矩形 31"/>
          <p:cNvSpPr/>
          <p:nvPr/>
        </p:nvSpPr>
        <p:spPr bwMode="auto">
          <a:xfrm>
            <a:off x="1363008" y="3222347"/>
            <a:ext cx="2264651" cy="264737"/>
          </a:xfrm>
          <a:prstGeom prst="rect">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cs typeface="+mn-ea"/>
                <a:sym typeface="+mn-lt"/>
              </a:rPr>
              <a:t>实际完成数：</a:t>
            </a:r>
            <a:r>
              <a:rPr lang="en-US" altLang="zh-CN" sz="1300" dirty="0">
                <a:cs typeface="+mn-ea"/>
                <a:sym typeface="+mn-lt"/>
              </a:rPr>
              <a:t>555</a:t>
            </a:r>
            <a:r>
              <a:rPr lang="zh-CN" altLang="en-US" sz="1300" dirty="0">
                <a:cs typeface="+mn-ea"/>
                <a:sym typeface="+mn-lt"/>
              </a:rPr>
              <a:t>万</a:t>
            </a:r>
          </a:p>
        </p:txBody>
      </p:sp>
      <p:sp>
        <p:nvSpPr>
          <p:cNvPr id="33" name="矩形 32"/>
          <p:cNvSpPr/>
          <p:nvPr/>
        </p:nvSpPr>
        <p:spPr bwMode="auto">
          <a:xfrm>
            <a:off x="1687032" y="3593912"/>
            <a:ext cx="1940630" cy="264737"/>
          </a:xfrm>
          <a:prstGeom prst="rect">
            <a:avLst/>
          </a:prstGeom>
          <a:solidFill>
            <a:srgbClr val="00B0F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cs typeface="+mn-ea"/>
                <a:sym typeface="+mn-lt"/>
              </a:rPr>
              <a:t>回款数：</a:t>
            </a:r>
            <a:r>
              <a:rPr lang="en-US" altLang="zh-CN" sz="1300" dirty="0">
                <a:cs typeface="+mn-ea"/>
                <a:sym typeface="+mn-lt"/>
              </a:rPr>
              <a:t>400</a:t>
            </a:r>
            <a:r>
              <a:rPr lang="zh-CN" altLang="en-US" sz="1300" dirty="0">
                <a:cs typeface="+mn-ea"/>
                <a:sym typeface="+mn-lt"/>
              </a:rPr>
              <a:t>万</a:t>
            </a:r>
          </a:p>
        </p:txBody>
      </p:sp>
      <p:sp>
        <p:nvSpPr>
          <p:cNvPr id="34" name="矩形 33"/>
          <p:cNvSpPr/>
          <p:nvPr/>
        </p:nvSpPr>
        <p:spPr bwMode="auto">
          <a:xfrm>
            <a:off x="2065057" y="3963916"/>
            <a:ext cx="1562604" cy="264737"/>
          </a:xfrm>
          <a:prstGeom prst="rect">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cs typeface="+mn-ea"/>
                <a:sym typeface="+mn-lt"/>
              </a:rPr>
              <a:t>您的文字</a:t>
            </a:r>
          </a:p>
        </p:txBody>
      </p:sp>
      <p:sp>
        <p:nvSpPr>
          <p:cNvPr id="35" name="矩形 34"/>
          <p:cNvSpPr/>
          <p:nvPr/>
        </p:nvSpPr>
        <p:spPr bwMode="auto">
          <a:xfrm>
            <a:off x="5497171" y="2888890"/>
            <a:ext cx="1752237" cy="264737"/>
          </a:xfrm>
          <a:prstGeom prst="rect">
            <a:avLst/>
          </a:prstGeom>
          <a:solidFill>
            <a:srgbClr val="00B0F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zh-CN" altLang="en-US" sz="1300" dirty="0">
                <a:cs typeface="+mn-ea"/>
                <a:sym typeface="+mn-lt"/>
              </a:rPr>
              <a:t>计划完成：</a:t>
            </a:r>
            <a:r>
              <a:rPr lang="en-US" altLang="zh-CN" sz="1300" dirty="0">
                <a:cs typeface="+mn-ea"/>
                <a:sym typeface="+mn-lt"/>
              </a:rPr>
              <a:t>80%</a:t>
            </a:r>
            <a:endParaRPr lang="zh-CN" altLang="en-US" sz="1300" dirty="0">
              <a:cs typeface="+mn-ea"/>
              <a:sym typeface="+mn-lt"/>
            </a:endParaRPr>
          </a:p>
        </p:txBody>
      </p:sp>
      <p:sp>
        <p:nvSpPr>
          <p:cNvPr id="36" name="矩形 35"/>
          <p:cNvSpPr/>
          <p:nvPr/>
        </p:nvSpPr>
        <p:spPr bwMode="auto">
          <a:xfrm>
            <a:off x="5506204" y="3222347"/>
            <a:ext cx="2614276" cy="264737"/>
          </a:xfrm>
          <a:prstGeom prst="rect">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zh-CN" altLang="en-US" sz="1300" dirty="0">
                <a:cs typeface="+mn-ea"/>
                <a:sym typeface="+mn-lt"/>
              </a:rPr>
              <a:t>实际完成数：</a:t>
            </a:r>
            <a:r>
              <a:rPr lang="en-US" altLang="zh-CN" sz="1300" dirty="0">
                <a:cs typeface="+mn-ea"/>
                <a:sym typeface="+mn-lt"/>
              </a:rPr>
              <a:t>800</a:t>
            </a:r>
            <a:r>
              <a:rPr lang="zh-CN" altLang="en-US" sz="1300" dirty="0">
                <a:cs typeface="+mn-ea"/>
                <a:sym typeface="+mn-lt"/>
              </a:rPr>
              <a:t>万</a:t>
            </a:r>
          </a:p>
        </p:txBody>
      </p:sp>
      <p:sp>
        <p:nvSpPr>
          <p:cNvPr id="37" name="矩形 36"/>
          <p:cNvSpPr/>
          <p:nvPr/>
        </p:nvSpPr>
        <p:spPr bwMode="auto">
          <a:xfrm>
            <a:off x="5506205" y="3593912"/>
            <a:ext cx="1365178" cy="264737"/>
          </a:xfrm>
          <a:prstGeom prst="rect">
            <a:avLst/>
          </a:prstGeom>
          <a:solidFill>
            <a:srgbClr val="00B0F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zh-CN" altLang="en-US" sz="1300" dirty="0">
                <a:cs typeface="+mn-ea"/>
                <a:sym typeface="+mn-lt"/>
              </a:rPr>
              <a:t>回款数：</a:t>
            </a:r>
            <a:r>
              <a:rPr lang="en-US" altLang="zh-CN" sz="1300" dirty="0">
                <a:cs typeface="+mn-ea"/>
                <a:sym typeface="+mn-lt"/>
              </a:rPr>
              <a:t>500</a:t>
            </a:r>
            <a:r>
              <a:rPr lang="zh-CN" altLang="en-US" sz="1300" dirty="0">
                <a:cs typeface="+mn-ea"/>
                <a:sym typeface="+mn-lt"/>
              </a:rPr>
              <a:t>万</a:t>
            </a:r>
          </a:p>
        </p:txBody>
      </p:sp>
      <p:sp>
        <p:nvSpPr>
          <p:cNvPr id="38" name="矩形 37"/>
          <p:cNvSpPr/>
          <p:nvPr/>
        </p:nvSpPr>
        <p:spPr bwMode="auto">
          <a:xfrm>
            <a:off x="5497170" y="3963916"/>
            <a:ext cx="1860245" cy="264737"/>
          </a:xfrm>
          <a:prstGeom prst="rect">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zh-CN" altLang="en-US" sz="1300" dirty="0">
                <a:cs typeface="+mn-ea"/>
                <a:sym typeface="+mn-lt"/>
              </a:rPr>
              <a:t>您的文字</a:t>
            </a:r>
          </a:p>
        </p:txBody>
      </p:sp>
      <p:sp>
        <p:nvSpPr>
          <p:cNvPr id="39" name="TextBox 38"/>
          <p:cNvSpPr txBox="1"/>
          <p:nvPr/>
        </p:nvSpPr>
        <p:spPr>
          <a:xfrm>
            <a:off x="4332113" y="2665019"/>
            <a:ext cx="595031" cy="461663"/>
          </a:xfrm>
          <a:prstGeom prst="rect">
            <a:avLst/>
          </a:prstGeom>
          <a:noFill/>
        </p:spPr>
        <p:txBody>
          <a:bodyPr wrap="none" lIns="91438" tIns="45719" rIns="91438" bIns="45719" rtlCol="0">
            <a:spAutoFit/>
          </a:bodyPr>
          <a:lstStyle/>
          <a:p>
            <a:r>
              <a:rPr lang="en-US" altLang="zh-CN" sz="2400" dirty="0">
                <a:solidFill>
                  <a:srgbClr val="F8F8F8"/>
                </a:solidFill>
                <a:latin typeface="+mn-lt"/>
                <a:ea typeface="+mn-ea"/>
                <a:cs typeface="+mn-ea"/>
                <a:sym typeface="+mn-lt"/>
              </a:rPr>
              <a:t>VS</a:t>
            </a:r>
            <a:endParaRPr lang="zh-CN" altLang="en-US" sz="2400" dirty="0">
              <a:solidFill>
                <a:srgbClr val="F8F8F8"/>
              </a:solidFill>
              <a:latin typeface="+mn-lt"/>
              <a:ea typeface="+mn-ea"/>
              <a:cs typeface="+mn-ea"/>
              <a:sym typeface="+mn-lt"/>
            </a:endParaRPr>
          </a:p>
        </p:txBody>
      </p:sp>
      <p:grpSp>
        <p:nvGrpSpPr>
          <p:cNvPr id="54" name="组合 53"/>
          <p:cNvGrpSpPr/>
          <p:nvPr/>
        </p:nvGrpSpPr>
        <p:grpSpPr>
          <a:xfrm>
            <a:off x="6185" y="196219"/>
            <a:ext cx="1765509" cy="551353"/>
            <a:chOff x="520640" y="251298"/>
            <a:chExt cx="1766054" cy="551522"/>
          </a:xfrm>
        </p:grpSpPr>
        <p:sp>
          <p:nvSpPr>
            <p:cNvPr id="55" name="矩形 3"/>
            <p:cNvSpPr>
              <a:spLocks noChangeArrowheads="1"/>
            </p:cNvSpPr>
            <p:nvPr/>
          </p:nvSpPr>
          <p:spPr bwMode="auto">
            <a:xfrm>
              <a:off x="872613" y="251298"/>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往年对比</a:t>
              </a:r>
            </a:p>
          </p:txBody>
        </p:sp>
        <p:grpSp>
          <p:nvGrpSpPr>
            <p:cNvPr id="56" name="组合 55"/>
            <p:cNvGrpSpPr/>
            <p:nvPr/>
          </p:nvGrpSpPr>
          <p:grpSpPr>
            <a:xfrm>
              <a:off x="520640" y="515443"/>
              <a:ext cx="1766054" cy="287377"/>
              <a:chOff x="562081" y="425886"/>
              <a:chExt cx="1766054" cy="287377"/>
            </a:xfrm>
          </p:grpSpPr>
          <p:sp>
            <p:nvSpPr>
              <p:cNvPr id="57"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Comparison of previous years</a:t>
                </a:r>
                <a:endParaRPr lang="zh-CN" altLang="en-US" sz="800" kern="0" dirty="0">
                  <a:solidFill>
                    <a:srgbClr val="FFFFFF">
                      <a:lumMod val="50000"/>
                    </a:srgbClr>
                  </a:solidFill>
                  <a:latin typeface="+mn-lt"/>
                  <a:ea typeface="+mn-ea"/>
                  <a:cs typeface="+mn-ea"/>
                  <a:sym typeface="+mn-lt"/>
                </a:endParaRPr>
              </a:p>
            </p:txBody>
          </p:sp>
          <p:grpSp>
            <p:nvGrpSpPr>
              <p:cNvPr id="58" name="组合 57"/>
              <p:cNvGrpSpPr/>
              <p:nvPr/>
            </p:nvGrpSpPr>
            <p:grpSpPr>
              <a:xfrm>
                <a:off x="931046" y="667544"/>
                <a:ext cx="1028125" cy="45719"/>
                <a:chOff x="688893" y="2574256"/>
                <a:chExt cx="7739508" cy="81111"/>
              </a:xfrm>
            </p:grpSpPr>
            <p:sp>
              <p:nvSpPr>
                <p:cNvPr id="59"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0"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1"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2"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3"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59260857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367936" y="2237125"/>
            <a:ext cx="963909" cy="923289"/>
            <a:chOff x="1664154" y="1934950"/>
            <a:chExt cx="963741" cy="897257"/>
          </a:xfrm>
        </p:grpSpPr>
        <p:grpSp>
          <p:nvGrpSpPr>
            <p:cNvPr id="44" name="组合 43"/>
            <p:cNvGrpSpPr/>
            <p:nvPr/>
          </p:nvGrpSpPr>
          <p:grpSpPr>
            <a:xfrm rot="18900000">
              <a:off x="1664154" y="1934950"/>
              <a:ext cx="897259" cy="897257"/>
              <a:chOff x="304800" y="673100"/>
              <a:chExt cx="4000500" cy="4000500"/>
            </a:xfrm>
            <a:effectLst>
              <a:outerShdw blurRad="444500" dist="254000" dir="48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7" name="椭圆 46"/>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5" name="TextBox 44"/>
            <p:cNvSpPr txBox="1"/>
            <p:nvPr/>
          </p:nvSpPr>
          <p:spPr>
            <a:xfrm>
              <a:off x="1807549" y="2188595"/>
              <a:ext cx="820346" cy="403783"/>
            </a:xfrm>
            <a:prstGeom prst="rect">
              <a:avLst/>
            </a:prstGeom>
            <a:noFill/>
          </p:spPr>
          <p:txBody>
            <a:bodyPr wrap="square" rtlCol="0">
              <a:spAutoFit/>
            </a:bodyPr>
            <a:lstStyle/>
            <a:p>
              <a:r>
                <a:rPr lang="en-US" altLang="zh-CN" sz="2100" b="1" dirty="0">
                  <a:solidFill>
                    <a:schemeClr val="tx1">
                      <a:lumMod val="65000"/>
                      <a:lumOff val="35000"/>
                    </a:schemeClr>
                  </a:solidFill>
                  <a:latin typeface="+mn-lt"/>
                  <a:ea typeface="+mn-ea"/>
                  <a:cs typeface="+mn-ea"/>
                  <a:sym typeface="+mn-lt"/>
                </a:rPr>
                <a:t>45%</a:t>
              </a:r>
              <a:endParaRPr lang="zh-CN" altLang="en-US" sz="2100" b="1" dirty="0">
                <a:solidFill>
                  <a:schemeClr val="tx1">
                    <a:lumMod val="65000"/>
                    <a:lumOff val="35000"/>
                  </a:schemeClr>
                </a:solidFill>
                <a:latin typeface="+mn-lt"/>
                <a:ea typeface="+mn-ea"/>
                <a:cs typeface="+mn-ea"/>
                <a:sym typeface="+mn-lt"/>
              </a:endParaRPr>
            </a:p>
          </p:txBody>
        </p:sp>
      </p:grpSp>
      <p:grpSp>
        <p:nvGrpSpPr>
          <p:cNvPr id="48" name="组合 47"/>
          <p:cNvGrpSpPr/>
          <p:nvPr/>
        </p:nvGrpSpPr>
        <p:grpSpPr>
          <a:xfrm>
            <a:off x="3321508" y="2247208"/>
            <a:ext cx="897415" cy="923289"/>
            <a:chOff x="3293884" y="1912625"/>
            <a:chExt cx="897259" cy="897258"/>
          </a:xfrm>
        </p:grpSpPr>
        <p:grpSp>
          <p:nvGrpSpPr>
            <p:cNvPr id="49" name="组合 48"/>
            <p:cNvGrpSpPr/>
            <p:nvPr/>
          </p:nvGrpSpPr>
          <p:grpSpPr>
            <a:xfrm rot="18900000">
              <a:off x="3293884" y="1912625"/>
              <a:ext cx="897259" cy="897258"/>
              <a:chOff x="304800" y="673100"/>
              <a:chExt cx="4000500" cy="4000500"/>
            </a:xfrm>
            <a:effectLst>
              <a:outerShdw blurRad="444500" dist="254000" dir="528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2" name="椭圆 51"/>
              <p:cNvSpPr/>
              <p:nvPr/>
            </p:nvSpPr>
            <p:spPr>
              <a:xfrm>
                <a:off x="366204" y="734505"/>
                <a:ext cx="3877703" cy="387769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0" name="TextBox 49"/>
            <p:cNvSpPr txBox="1"/>
            <p:nvPr/>
          </p:nvSpPr>
          <p:spPr>
            <a:xfrm>
              <a:off x="3404406" y="2201081"/>
              <a:ext cx="753231" cy="388829"/>
            </a:xfrm>
            <a:prstGeom prst="rect">
              <a:avLst/>
            </a:prstGeom>
            <a:noFill/>
          </p:spPr>
          <p:txBody>
            <a:bodyPr wrap="square" rtlCol="0">
              <a:spAutoFit/>
            </a:bodyPr>
            <a:lstStyle/>
            <a:p>
              <a:r>
                <a:rPr lang="en-US" altLang="zh-CN" sz="2000" b="1" dirty="0">
                  <a:solidFill>
                    <a:schemeClr val="tx1">
                      <a:lumMod val="65000"/>
                      <a:lumOff val="35000"/>
                    </a:schemeClr>
                  </a:solidFill>
                  <a:latin typeface="+mn-lt"/>
                  <a:ea typeface="+mn-ea"/>
                  <a:cs typeface="+mn-ea"/>
                  <a:sym typeface="+mn-lt"/>
                </a:rPr>
                <a:t>68%</a:t>
              </a:r>
              <a:endParaRPr lang="zh-CN" altLang="en-US" sz="2000" b="1" dirty="0">
                <a:solidFill>
                  <a:schemeClr val="tx1">
                    <a:lumMod val="65000"/>
                    <a:lumOff val="35000"/>
                  </a:schemeClr>
                </a:solidFill>
                <a:latin typeface="+mn-lt"/>
                <a:ea typeface="+mn-ea"/>
                <a:cs typeface="+mn-ea"/>
                <a:sym typeface="+mn-lt"/>
              </a:endParaRPr>
            </a:p>
          </p:txBody>
        </p:sp>
      </p:grpSp>
      <p:grpSp>
        <p:nvGrpSpPr>
          <p:cNvPr id="53" name="组合 52"/>
          <p:cNvGrpSpPr/>
          <p:nvPr/>
        </p:nvGrpSpPr>
        <p:grpSpPr>
          <a:xfrm>
            <a:off x="5127290" y="2241694"/>
            <a:ext cx="942085" cy="923289"/>
            <a:chOff x="4849324" y="1995712"/>
            <a:chExt cx="941921" cy="897257"/>
          </a:xfrm>
        </p:grpSpPr>
        <p:grpSp>
          <p:nvGrpSpPr>
            <p:cNvPr id="54" name="组合 53"/>
            <p:cNvGrpSpPr/>
            <p:nvPr/>
          </p:nvGrpSpPr>
          <p:grpSpPr>
            <a:xfrm rot="18900000">
              <a:off x="4849324" y="1995712"/>
              <a:ext cx="897259" cy="897257"/>
              <a:chOff x="304800" y="673100"/>
              <a:chExt cx="4000500" cy="4000500"/>
            </a:xfrm>
            <a:effectLst>
              <a:outerShdw blurRad="444500" dist="254000" dir="564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7" name="椭圆 56"/>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5" name="TextBox 54"/>
            <p:cNvSpPr txBox="1"/>
            <p:nvPr/>
          </p:nvSpPr>
          <p:spPr>
            <a:xfrm>
              <a:off x="4963049" y="2222298"/>
              <a:ext cx="828196" cy="403783"/>
            </a:xfrm>
            <a:prstGeom prst="rect">
              <a:avLst/>
            </a:prstGeom>
            <a:noFill/>
          </p:spPr>
          <p:txBody>
            <a:bodyPr wrap="square" rtlCol="0">
              <a:spAutoFit/>
            </a:bodyPr>
            <a:lstStyle/>
            <a:p>
              <a:r>
                <a:rPr lang="en-US" altLang="zh-CN" sz="2100" b="1" dirty="0">
                  <a:solidFill>
                    <a:schemeClr val="tx1">
                      <a:lumMod val="65000"/>
                      <a:lumOff val="35000"/>
                    </a:schemeClr>
                  </a:solidFill>
                  <a:latin typeface="+mn-lt"/>
                  <a:ea typeface="+mn-ea"/>
                  <a:cs typeface="+mn-ea"/>
                  <a:sym typeface="+mn-lt"/>
                </a:rPr>
                <a:t>79%</a:t>
              </a:r>
              <a:endParaRPr lang="zh-CN" altLang="en-US" sz="2100" b="1" dirty="0">
                <a:solidFill>
                  <a:schemeClr val="tx1">
                    <a:lumMod val="65000"/>
                    <a:lumOff val="35000"/>
                  </a:schemeClr>
                </a:solidFill>
                <a:latin typeface="+mn-lt"/>
                <a:ea typeface="+mn-ea"/>
                <a:cs typeface="+mn-ea"/>
                <a:sym typeface="+mn-lt"/>
              </a:endParaRPr>
            </a:p>
          </p:txBody>
        </p:sp>
      </p:grpSp>
      <p:grpSp>
        <p:nvGrpSpPr>
          <p:cNvPr id="58" name="组合 57"/>
          <p:cNvGrpSpPr/>
          <p:nvPr/>
        </p:nvGrpSpPr>
        <p:grpSpPr>
          <a:xfrm>
            <a:off x="6976586" y="2235675"/>
            <a:ext cx="951205" cy="923289"/>
            <a:chOff x="6380261" y="2029113"/>
            <a:chExt cx="951040" cy="897257"/>
          </a:xfrm>
        </p:grpSpPr>
        <p:grpSp>
          <p:nvGrpSpPr>
            <p:cNvPr id="59" name="组合 58"/>
            <p:cNvGrpSpPr/>
            <p:nvPr/>
          </p:nvGrpSpPr>
          <p:grpSpPr>
            <a:xfrm rot="18900000">
              <a:off x="6380261" y="2029113"/>
              <a:ext cx="897259" cy="897257"/>
              <a:chOff x="304800" y="673100"/>
              <a:chExt cx="4000500" cy="4000500"/>
            </a:xfrm>
            <a:effectLst>
              <a:outerShdw blurRad="444500" dist="254000" dir="5700000" sx="104000" sy="104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2" name="椭圆 61"/>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0" name="TextBox 59"/>
            <p:cNvSpPr txBox="1"/>
            <p:nvPr/>
          </p:nvSpPr>
          <p:spPr>
            <a:xfrm>
              <a:off x="6501314" y="2303662"/>
              <a:ext cx="829987" cy="403783"/>
            </a:xfrm>
            <a:prstGeom prst="rect">
              <a:avLst/>
            </a:prstGeom>
            <a:noFill/>
          </p:spPr>
          <p:txBody>
            <a:bodyPr wrap="square" rtlCol="0">
              <a:spAutoFit/>
            </a:bodyPr>
            <a:lstStyle/>
            <a:p>
              <a:r>
                <a:rPr lang="en-US" altLang="zh-CN" sz="2100" b="1" dirty="0">
                  <a:solidFill>
                    <a:schemeClr val="tx1">
                      <a:lumMod val="65000"/>
                      <a:lumOff val="35000"/>
                    </a:schemeClr>
                  </a:solidFill>
                  <a:latin typeface="+mn-lt"/>
                  <a:ea typeface="+mn-ea"/>
                  <a:cs typeface="+mn-ea"/>
                  <a:sym typeface="+mn-lt"/>
                </a:rPr>
                <a:t>92%</a:t>
              </a:r>
              <a:endParaRPr lang="zh-CN" altLang="en-US" sz="2100" b="1" dirty="0">
                <a:solidFill>
                  <a:schemeClr val="tx1">
                    <a:lumMod val="65000"/>
                    <a:lumOff val="35000"/>
                  </a:schemeClr>
                </a:solidFill>
                <a:latin typeface="+mn-lt"/>
                <a:ea typeface="+mn-ea"/>
                <a:cs typeface="+mn-ea"/>
                <a:sym typeface="+mn-lt"/>
              </a:endParaRPr>
            </a:p>
          </p:txBody>
        </p:sp>
      </p:grpSp>
      <p:sp>
        <p:nvSpPr>
          <p:cNvPr id="67" name="Freeform 8"/>
          <p:cNvSpPr>
            <a:spLocks/>
          </p:cNvSpPr>
          <p:nvPr/>
        </p:nvSpPr>
        <p:spPr bwMode="auto">
          <a:xfrm rot="18900000">
            <a:off x="1411691" y="2579479"/>
            <a:ext cx="1215555" cy="660729"/>
          </a:xfrm>
          <a:custGeom>
            <a:avLst/>
            <a:gdLst>
              <a:gd name="T0" fmla="*/ 8098 w 8105"/>
              <a:gd name="T1" fmla="*/ 0 h 4285"/>
              <a:gd name="T2" fmla="*/ 8105 w 8105"/>
              <a:gd name="T3" fmla="*/ 233 h 4285"/>
              <a:gd name="T4" fmla="*/ 4053 w 8105"/>
              <a:gd name="T5" fmla="*/ 4285 h 4285"/>
              <a:gd name="T6" fmla="*/ 0 w 8105"/>
              <a:gd name="T7" fmla="*/ 233 h 4285"/>
              <a:gd name="T8" fmla="*/ 7 w 8105"/>
              <a:gd name="T9" fmla="*/ 0 h 4285"/>
              <a:gd name="T10" fmla="*/ 1080 w 8105"/>
              <a:gd name="T11" fmla="*/ 0 h 4285"/>
              <a:gd name="T12" fmla="*/ 1071 w 8105"/>
              <a:gd name="T13" fmla="*/ 233 h 4285"/>
              <a:gd name="T14" fmla="*/ 4053 w 8105"/>
              <a:gd name="T15" fmla="*/ 3214 h 4285"/>
              <a:gd name="T16" fmla="*/ 7034 w 8105"/>
              <a:gd name="T17" fmla="*/ 233 h 4285"/>
              <a:gd name="T18" fmla="*/ 7025 w 8105"/>
              <a:gd name="T19" fmla="*/ 0 h 4285"/>
              <a:gd name="T20" fmla="*/ 8098 w 8105"/>
              <a:gd name="T21" fmla="*/ 0 h 4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4285">
                <a:moveTo>
                  <a:pt x="8098" y="0"/>
                </a:moveTo>
                <a:cubicBezTo>
                  <a:pt x="8103" y="77"/>
                  <a:pt x="8105" y="155"/>
                  <a:pt x="8105" y="233"/>
                </a:cubicBezTo>
                <a:cubicBezTo>
                  <a:pt x="8105" y="2471"/>
                  <a:pt x="6291" y="4285"/>
                  <a:pt x="4053" y="4285"/>
                </a:cubicBezTo>
                <a:cubicBezTo>
                  <a:pt x="1814" y="4285"/>
                  <a:pt x="0" y="2471"/>
                  <a:pt x="0" y="233"/>
                </a:cubicBezTo>
                <a:cubicBezTo>
                  <a:pt x="0" y="155"/>
                  <a:pt x="2" y="77"/>
                  <a:pt x="7" y="0"/>
                </a:cubicBezTo>
                <a:lnTo>
                  <a:pt x="1080" y="0"/>
                </a:lnTo>
                <a:cubicBezTo>
                  <a:pt x="1074" y="77"/>
                  <a:pt x="1071" y="154"/>
                  <a:pt x="1071" y="233"/>
                </a:cubicBezTo>
                <a:cubicBezTo>
                  <a:pt x="1071" y="1879"/>
                  <a:pt x="2406" y="3214"/>
                  <a:pt x="4053" y="3214"/>
                </a:cubicBezTo>
                <a:cubicBezTo>
                  <a:pt x="5699" y="3214"/>
                  <a:pt x="7034" y="1879"/>
                  <a:pt x="7034" y="233"/>
                </a:cubicBezTo>
                <a:cubicBezTo>
                  <a:pt x="7034" y="154"/>
                  <a:pt x="7031" y="77"/>
                  <a:pt x="7025" y="0"/>
                </a:cubicBezTo>
                <a:lnTo>
                  <a:pt x="8098" y="0"/>
                </a:lnTo>
                <a:close/>
              </a:path>
            </a:pathLst>
          </a:custGeom>
          <a:solidFill>
            <a:srgbClr val="0070C0"/>
          </a:solidFill>
          <a:ln w="3175" cap="flat">
            <a:noFill/>
            <a:prstDash val="solid"/>
            <a:miter lim="800000"/>
            <a:headEnd/>
            <a:tailEnd/>
          </a:ln>
        </p:spPr>
        <p:txBody>
          <a:bodyPr vert="horz" wrap="square" lIns="92354" tIns="46177" rIns="92354" bIns="46177" numCol="1" anchor="t" anchorCtr="0" compatLnSpc="1">
            <a:prstTxWarp prst="textNoShape">
              <a:avLst/>
            </a:prstTxWarp>
          </a:bodyPr>
          <a:lstStyle/>
          <a:p>
            <a:endParaRPr lang="zh-CN" altLang="en-US">
              <a:latin typeface="+mn-lt"/>
              <a:ea typeface="+mn-ea"/>
              <a:cs typeface="+mn-ea"/>
              <a:sym typeface="+mn-lt"/>
            </a:endParaRPr>
          </a:p>
        </p:txBody>
      </p:sp>
      <p:sp>
        <p:nvSpPr>
          <p:cNvPr id="68" name="Freeform 7"/>
          <p:cNvSpPr>
            <a:spLocks/>
          </p:cNvSpPr>
          <p:nvPr/>
        </p:nvSpPr>
        <p:spPr bwMode="auto">
          <a:xfrm rot="19087048">
            <a:off x="3320073" y="2476470"/>
            <a:ext cx="1187878" cy="802771"/>
          </a:xfrm>
          <a:custGeom>
            <a:avLst/>
            <a:gdLst>
              <a:gd name="T0" fmla="*/ 7997 w 8105"/>
              <a:gd name="T1" fmla="*/ 0 h 4984"/>
              <a:gd name="T2" fmla="*/ 8105 w 8105"/>
              <a:gd name="T3" fmla="*/ 932 h 4984"/>
              <a:gd name="T4" fmla="*/ 4053 w 8105"/>
              <a:gd name="T5" fmla="*/ 4984 h 4984"/>
              <a:gd name="T6" fmla="*/ 0 w 8105"/>
              <a:gd name="T7" fmla="*/ 932 h 4984"/>
              <a:gd name="T8" fmla="*/ 108 w 8105"/>
              <a:gd name="T9" fmla="*/ 0 h 4984"/>
              <a:gd name="T10" fmla="*/ 1212 w 8105"/>
              <a:gd name="T11" fmla="*/ 0 h 4984"/>
              <a:gd name="T12" fmla="*/ 1218 w 8105"/>
              <a:gd name="T13" fmla="*/ 6 h 4984"/>
              <a:gd name="T14" fmla="*/ 1071 w 8105"/>
              <a:gd name="T15" fmla="*/ 932 h 4984"/>
              <a:gd name="T16" fmla="*/ 4053 w 8105"/>
              <a:gd name="T17" fmla="*/ 3913 h 4984"/>
              <a:gd name="T18" fmla="*/ 7034 w 8105"/>
              <a:gd name="T19" fmla="*/ 932 h 4984"/>
              <a:gd name="T20" fmla="*/ 6887 w 8105"/>
              <a:gd name="T21" fmla="*/ 6 h 4984"/>
              <a:gd name="T22" fmla="*/ 6893 w 8105"/>
              <a:gd name="T23" fmla="*/ 0 h 4984"/>
              <a:gd name="T24" fmla="*/ 7997 w 8105"/>
              <a:gd name="T25" fmla="*/ 0 h 4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4984">
                <a:moveTo>
                  <a:pt x="7997" y="0"/>
                </a:moveTo>
                <a:cubicBezTo>
                  <a:pt x="8068" y="299"/>
                  <a:pt x="8105" y="611"/>
                  <a:pt x="8105" y="932"/>
                </a:cubicBezTo>
                <a:cubicBezTo>
                  <a:pt x="8105" y="3170"/>
                  <a:pt x="6291" y="4984"/>
                  <a:pt x="4053" y="4984"/>
                </a:cubicBezTo>
                <a:cubicBezTo>
                  <a:pt x="1814" y="4984"/>
                  <a:pt x="0" y="3170"/>
                  <a:pt x="0" y="932"/>
                </a:cubicBezTo>
                <a:cubicBezTo>
                  <a:pt x="0" y="611"/>
                  <a:pt x="37" y="299"/>
                  <a:pt x="108" y="0"/>
                </a:cubicBezTo>
                <a:lnTo>
                  <a:pt x="1212" y="0"/>
                </a:lnTo>
                <a:lnTo>
                  <a:pt x="1218" y="6"/>
                </a:lnTo>
                <a:cubicBezTo>
                  <a:pt x="1123" y="297"/>
                  <a:pt x="1071" y="609"/>
                  <a:pt x="1071" y="932"/>
                </a:cubicBezTo>
                <a:cubicBezTo>
                  <a:pt x="1071" y="2578"/>
                  <a:pt x="2406" y="3913"/>
                  <a:pt x="4053" y="3913"/>
                </a:cubicBezTo>
                <a:cubicBezTo>
                  <a:pt x="5699" y="3913"/>
                  <a:pt x="7034" y="2578"/>
                  <a:pt x="7034" y="932"/>
                </a:cubicBezTo>
                <a:cubicBezTo>
                  <a:pt x="7034" y="609"/>
                  <a:pt x="6982" y="297"/>
                  <a:pt x="6887" y="6"/>
                </a:cubicBezTo>
                <a:lnTo>
                  <a:pt x="6893" y="0"/>
                </a:lnTo>
                <a:lnTo>
                  <a:pt x="7997" y="0"/>
                </a:lnTo>
                <a:close/>
              </a:path>
            </a:pathLst>
          </a:custGeom>
          <a:solidFill>
            <a:srgbClr val="00B0F0"/>
          </a:solidFill>
          <a:ln w="3175" cap="flat">
            <a:noFill/>
            <a:prstDash val="solid"/>
            <a:miter lim="800000"/>
            <a:headEnd/>
            <a:tailEnd/>
          </a:ln>
        </p:spPr>
        <p:txBody>
          <a:bodyPr vert="horz" wrap="square" lIns="92354" tIns="46177" rIns="92354" bIns="46177" numCol="1" anchor="t" anchorCtr="0" compatLnSpc="1">
            <a:prstTxWarp prst="textNoShape">
              <a:avLst/>
            </a:prstTxWarp>
          </a:bodyPr>
          <a:lstStyle/>
          <a:p>
            <a:endParaRPr lang="zh-CN" altLang="en-US">
              <a:latin typeface="+mn-lt"/>
              <a:ea typeface="+mn-ea"/>
              <a:cs typeface="+mn-ea"/>
              <a:sym typeface="+mn-lt"/>
            </a:endParaRPr>
          </a:p>
        </p:txBody>
      </p:sp>
      <p:sp>
        <p:nvSpPr>
          <p:cNvPr id="69" name="Freeform 6"/>
          <p:cNvSpPr>
            <a:spLocks/>
          </p:cNvSpPr>
          <p:nvPr/>
        </p:nvSpPr>
        <p:spPr bwMode="auto">
          <a:xfrm rot="19290703">
            <a:off x="5060464" y="2335143"/>
            <a:ext cx="1214489" cy="945740"/>
          </a:xfrm>
          <a:custGeom>
            <a:avLst/>
            <a:gdLst>
              <a:gd name="T0" fmla="*/ 7492 w 8105"/>
              <a:gd name="T1" fmla="*/ 0 h 6195"/>
              <a:gd name="T2" fmla="*/ 8105 w 8105"/>
              <a:gd name="T3" fmla="*/ 2143 h 6195"/>
              <a:gd name="T4" fmla="*/ 4052 w 8105"/>
              <a:gd name="T5" fmla="*/ 6195 h 6195"/>
              <a:gd name="T6" fmla="*/ 0 w 8105"/>
              <a:gd name="T7" fmla="*/ 2143 h 6195"/>
              <a:gd name="T8" fmla="*/ 612 w 8105"/>
              <a:gd name="T9" fmla="*/ 0 h 6195"/>
              <a:gd name="T10" fmla="*/ 1957 w 8105"/>
              <a:gd name="T11" fmla="*/ 0 h 6195"/>
              <a:gd name="T12" fmla="*/ 1968 w 8105"/>
              <a:gd name="T13" fmla="*/ 11 h 6195"/>
              <a:gd name="T14" fmla="*/ 1071 w 8105"/>
              <a:gd name="T15" fmla="*/ 2143 h 6195"/>
              <a:gd name="T16" fmla="*/ 4052 w 8105"/>
              <a:gd name="T17" fmla="*/ 5124 h 6195"/>
              <a:gd name="T18" fmla="*/ 7033 w 8105"/>
              <a:gd name="T19" fmla="*/ 2143 h 6195"/>
              <a:gd name="T20" fmla="*/ 6136 w 8105"/>
              <a:gd name="T21" fmla="*/ 11 h 6195"/>
              <a:gd name="T22" fmla="*/ 6147 w 8105"/>
              <a:gd name="T23" fmla="*/ 0 h 6195"/>
              <a:gd name="T24" fmla="*/ 7492 w 8105"/>
              <a:gd name="T25" fmla="*/ 0 h 6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6195">
                <a:moveTo>
                  <a:pt x="7492" y="0"/>
                </a:moveTo>
                <a:cubicBezTo>
                  <a:pt x="7880" y="622"/>
                  <a:pt x="8105" y="1356"/>
                  <a:pt x="8105" y="2143"/>
                </a:cubicBezTo>
                <a:cubicBezTo>
                  <a:pt x="8105" y="4381"/>
                  <a:pt x="6290" y="6195"/>
                  <a:pt x="4052" y="6195"/>
                </a:cubicBezTo>
                <a:cubicBezTo>
                  <a:pt x="1814" y="6195"/>
                  <a:pt x="0" y="4381"/>
                  <a:pt x="0" y="2143"/>
                </a:cubicBezTo>
                <a:cubicBezTo>
                  <a:pt x="0" y="1356"/>
                  <a:pt x="224" y="622"/>
                  <a:pt x="612" y="0"/>
                </a:cubicBezTo>
                <a:lnTo>
                  <a:pt x="1957" y="0"/>
                </a:lnTo>
                <a:lnTo>
                  <a:pt x="1968" y="11"/>
                </a:lnTo>
                <a:cubicBezTo>
                  <a:pt x="1415" y="552"/>
                  <a:pt x="1071" y="1307"/>
                  <a:pt x="1071" y="2143"/>
                </a:cubicBezTo>
                <a:cubicBezTo>
                  <a:pt x="1071" y="3789"/>
                  <a:pt x="2406" y="5124"/>
                  <a:pt x="4052" y="5124"/>
                </a:cubicBezTo>
                <a:cubicBezTo>
                  <a:pt x="5699" y="5124"/>
                  <a:pt x="7033" y="3789"/>
                  <a:pt x="7033" y="2143"/>
                </a:cubicBezTo>
                <a:cubicBezTo>
                  <a:pt x="7033" y="1307"/>
                  <a:pt x="6690" y="552"/>
                  <a:pt x="6136" y="11"/>
                </a:cubicBezTo>
                <a:lnTo>
                  <a:pt x="6147" y="0"/>
                </a:lnTo>
                <a:lnTo>
                  <a:pt x="7492" y="0"/>
                </a:lnTo>
                <a:close/>
              </a:path>
            </a:pathLst>
          </a:custGeom>
          <a:solidFill>
            <a:srgbClr val="0070C0"/>
          </a:solidFill>
          <a:ln w="3175" cap="flat">
            <a:noFill/>
            <a:prstDash val="solid"/>
            <a:miter lim="800000"/>
            <a:headEnd/>
            <a:tailEnd/>
          </a:ln>
        </p:spPr>
        <p:txBody>
          <a:bodyPr vert="horz" wrap="square" lIns="92354" tIns="46177" rIns="92354" bIns="46177" numCol="1" anchor="t" anchorCtr="0" compatLnSpc="1">
            <a:prstTxWarp prst="textNoShape">
              <a:avLst/>
            </a:prstTxWarp>
          </a:bodyPr>
          <a:lstStyle/>
          <a:p>
            <a:endParaRPr lang="zh-CN" altLang="en-US">
              <a:latin typeface="+mn-lt"/>
              <a:ea typeface="+mn-ea"/>
              <a:cs typeface="+mn-ea"/>
              <a:sym typeface="+mn-lt"/>
            </a:endParaRPr>
          </a:p>
        </p:txBody>
      </p:sp>
      <p:sp>
        <p:nvSpPr>
          <p:cNvPr id="70" name="Freeform 5"/>
          <p:cNvSpPr>
            <a:spLocks/>
          </p:cNvSpPr>
          <p:nvPr/>
        </p:nvSpPr>
        <p:spPr bwMode="auto">
          <a:xfrm rot="19810786">
            <a:off x="6859697" y="2138995"/>
            <a:ext cx="1169909" cy="1141444"/>
          </a:xfrm>
          <a:custGeom>
            <a:avLst/>
            <a:gdLst>
              <a:gd name="T0" fmla="*/ 5799 w 8105"/>
              <a:gd name="T1" fmla="*/ 0 h 7710"/>
              <a:gd name="T2" fmla="*/ 8105 w 8105"/>
              <a:gd name="T3" fmla="*/ 3658 h 7710"/>
              <a:gd name="T4" fmla="*/ 4052 w 8105"/>
              <a:gd name="T5" fmla="*/ 7710 h 7710"/>
              <a:gd name="T6" fmla="*/ 0 w 8105"/>
              <a:gd name="T7" fmla="*/ 3658 h 7710"/>
              <a:gd name="T8" fmla="*/ 2306 w 8105"/>
              <a:gd name="T9" fmla="*/ 0 h 7710"/>
              <a:gd name="T10" fmla="*/ 3128 w 8105"/>
              <a:gd name="T11" fmla="*/ 823 h 7710"/>
              <a:gd name="T12" fmla="*/ 1071 w 8105"/>
              <a:gd name="T13" fmla="*/ 3658 h 7710"/>
              <a:gd name="T14" fmla="*/ 4052 w 8105"/>
              <a:gd name="T15" fmla="*/ 6639 h 7710"/>
              <a:gd name="T16" fmla="*/ 7034 w 8105"/>
              <a:gd name="T17" fmla="*/ 3658 h 7710"/>
              <a:gd name="T18" fmla="*/ 4976 w 8105"/>
              <a:gd name="T19" fmla="*/ 823 h 7710"/>
              <a:gd name="T20" fmla="*/ 5799 w 8105"/>
              <a:gd name="T21" fmla="*/ 0 h 7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7710">
                <a:moveTo>
                  <a:pt x="5799" y="0"/>
                </a:moveTo>
                <a:cubicBezTo>
                  <a:pt x="7163" y="653"/>
                  <a:pt x="8105" y="2045"/>
                  <a:pt x="8105" y="3658"/>
                </a:cubicBezTo>
                <a:cubicBezTo>
                  <a:pt x="8105" y="5896"/>
                  <a:pt x="6291" y="7710"/>
                  <a:pt x="4052" y="7710"/>
                </a:cubicBezTo>
                <a:cubicBezTo>
                  <a:pt x="1814" y="7710"/>
                  <a:pt x="0" y="5896"/>
                  <a:pt x="0" y="3658"/>
                </a:cubicBezTo>
                <a:cubicBezTo>
                  <a:pt x="0" y="2045"/>
                  <a:pt x="942" y="653"/>
                  <a:pt x="2306" y="0"/>
                </a:cubicBezTo>
                <a:lnTo>
                  <a:pt x="3128" y="823"/>
                </a:lnTo>
                <a:cubicBezTo>
                  <a:pt x="1934" y="1212"/>
                  <a:pt x="1071" y="2334"/>
                  <a:pt x="1071" y="3658"/>
                </a:cubicBezTo>
                <a:cubicBezTo>
                  <a:pt x="1071" y="5304"/>
                  <a:pt x="2406" y="6639"/>
                  <a:pt x="4052" y="6639"/>
                </a:cubicBezTo>
                <a:cubicBezTo>
                  <a:pt x="5699" y="6639"/>
                  <a:pt x="7034" y="5304"/>
                  <a:pt x="7034" y="3658"/>
                </a:cubicBezTo>
                <a:cubicBezTo>
                  <a:pt x="7034" y="2334"/>
                  <a:pt x="6171" y="1212"/>
                  <a:pt x="4976" y="823"/>
                </a:cubicBezTo>
                <a:lnTo>
                  <a:pt x="5799" y="0"/>
                </a:lnTo>
                <a:close/>
              </a:path>
            </a:pathLst>
          </a:custGeom>
          <a:solidFill>
            <a:srgbClr val="00B0F0"/>
          </a:solidFill>
          <a:ln w="3175" cap="flat">
            <a:noFill/>
            <a:prstDash val="solid"/>
            <a:miter lim="800000"/>
            <a:headEnd/>
            <a:tailEnd/>
          </a:ln>
        </p:spPr>
        <p:txBody>
          <a:bodyPr vert="horz" wrap="square" lIns="92354" tIns="46177" rIns="92354" bIns="46177" numCol="1" anchor="t" anchorCtr="0" compatLnSpc="1">
            <a:prstTxWarp prst="textNoShape">
              <a:avLst/>
            </a:prstTxWarp>
          </a:bodyPr>
          <a:lstStyle/>
          <a:p>
            <a:endParaRPr lang="zh-CN" altLang="en-US">
              <a:latin typeface="+mn-lt"/>
              <a:ea typeface="+mn-ea"/>
              <a:cs typeface="+mn-ea"/>
              <a:sym typeface="+mn-lt"/>
            </a:endParaRPr>
          </a:p>
        </p:txBody>
      </p:sp>
      <p:grpSp>
        <p:nvGrpSpPr>
          <p:cNvPr id="71" name="组合 70"/>
          <p:cNvGrpSpPr/>
          <p:nvPr/>
        </p:nvGrpSpPr>
        <p:grpSpPr>
          <a:xfrm>
            <a:off x="1390002" y="1491630"/>
            <a:ext cx="960832" cy="261610"/>
            <a:chOff x="3477359" y="8005745"/>
            <a:chExt cx="2534423" cy="676230"/>
          </a:xfrm>
          <a:effectLst>
            <a:outerShdw blurRad="203200" dist="114300" dir="5400000" sx="102000" sy="102000" algn="t" rotWithShape="0">
              <a:prstClr val="black">
                <a:alpha val="29000"/>
              </a:prstClr>
            </a:outerShdw>
          </a:effectLst>
        </p:grpSpPr>
        <p:sp>
          <p:nvSpPr>
            <p:cNvPr id="72" name="流程图: 可选过程 71"/>
            <p:cNvSpPr/>
            <p:nvPr/>
          </p:nvSpPr>
          <p:spPr>
            <a:xfrm>
              <a:off x="3477359" y="8032286"/>
              <a:ext cx="2534423" cy="584775"/>
            </a:xfrm>
            <a:prstGeom prst="flowChartAlternateProces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TextBox 72"/>
            <p:cNvSpPr txBox="1"/>
            <p:nvPr/>
          </p:nvSpPr>
          <p:spPr>
            <a:xfrm>
              <a:off x="3713376" y="8005745"/>
              <a:ext cx="1975465" cy="676230"/>
            </a:xfrm>
            <a:prstGeom prst="rect">
              <a:avLst/>
            </a:prstGeom>
            <a:noFill/>
          </p:spPr>
          <p:txBody>
            <a:bodyPr wrap="none" rtlCol="0">
              <a:spAutoFit/>
            </a:bodyPr>
            <a:lstStyle/>
            <a:p>
              <a:pPr algn="ctr"/>
              <a:r>
                <a:rPr lang="zh-CN" altLang="en-US" sz="1100" dirty="0">
                  <a:solidFill>
                    <a:schemeClr val="bg1"/>
                  </a:solidFill>
                  <a:latin typeface="+mn-lt"/>
                  <a:ea typeface="+mn-ea"/>
                  <a:cs typeface="+mn-ea"/>
                  <a:sym typeface="+mn-lt"/>
                </a:rPr>
                <a:t>添加标题</a:t>
              </a:r>
            </a:p>
          </p:txBody>
        </p:sp>
      </p:grpSp>
      <p:grpSp>
        <p:nvGrpSpPr>
          <p:cNvPr id="74" name="组合 73"/>
          <p:cNvGrpSpPr/>
          <p:nvPr/>
        </p:nvGrpSpPr>
        <p:grpSpPr>
          <a:xfrm>
            <a:off x="3205785" y="1491630"/>
            <a:ext cx="960832" cy="261610"/>
            <a:chOff x="3477359" y="8005745"/>
            <a:chExt cx="2534423" cy="676230"/>
          </a:xfrm>
          <a:effectLst>
            <a:outerShdw blurRad="203200" dist="114300" dir="5400000" sx="102000" sy="102000" algn="t" rotWithShape="0">
              <a:prstClr val="black">
                <a:alpha val="29000"/>
              </a:prstClr>
            </a:outerShdw>
          </a:effectLst>
        </p:grpSpPr>
        <p:sp>
          <p:nvSpPr>
            <p:cNvPr id="75" name="流程图: 可选过程 74"/>
            <p:cNvSpPr/>
            <p:nvPr/>
          </p:nvSpPr>
          <p:spPr>
            <a:xfrm>
              <a:off x="3477359" y="8032286"/>
              <a:ext cx="2534423" cy="584775"/>
            </a:xfrm>
            <a:prstGeom prst="flowChartAlternateProces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TextBox 75"/>
            <p:cNvSpPr txBox="1"/>
            <p:nvPr/>
          </p:nvSpPr>
          <p:spPr>
            <a:xfrm>
              <a:off x="3713376" y="8005745"/>
              <a:ext cx="1975465" cy="676230"/>
            </a:xfrm>
            <a:prstGeom prst="rect">
              <a:avLst/>
            </a:prstGeom>
            <a:noFill/>
          </p:spPr>
          <p:txBody>
            <a:bodyPr wrap="none" rtlCol="0">
              <a:spAutoFit/>
            </a:bodyPr>
            <a:lstStyle/>
            <a:p>
              <a:pPr algn="ctr"/>
              <a:r>
                <a:rPr lang="zh-CN" altLang="en-US" sz="1100" dirty="0">
                  <a:solidFill>
                    <a:schemeClr val="bg1"/>
                  </a:solidFill>
                  <a:latin typeface="+mn-lt"/>
                  <a:ea typeface="+mn-ea"/>
                  <a:cs typeface="+mn-ea"/>
                  <a:sym typeface="+mn-lt"/>
                </a:rPr>
                <a:t>添加标题</a:t>
              </a:r>
            </a:p>
          </p:txBody>
        </p:sp>
      </p:grpSp>
      <p:grpSp>
        <p:nvGrpSpPr>
          <p:cNvPr id="77" name="组合 76"/>
          <p:cNvGrpSpPr/>
          <p:nvPr/>
        </p:nvGrpSpPr>
        <p:grpSpPr>
          <a:xfrm>
            <a:off x="4996217" y="1491630"/>
            <a:ext cx="960832" cy="261610"/>
            <a:chOff x="3477359" y="8005745"/>
            <a:chExt cx="2534423" cy="676230"/>
          </a:xfrm>
          <a:effectLst>
            <a:outerShdw blurRad="203200" dist="114300" dir="5400000" sx="102000" sy="102000" algn="t" rotWithShape="0">
              <a:prstClr val="black">
                <a:alpha val="29000"/>
              </a:prstClr>
            </a:outerShdw>
          </a:effectLst>
        </p:grpSpPr>
        <p:sp>
          <p:nvSpPr>
            <p:cNvPr id="78" name="流程图: 可选过程 77"/>
            <p:cNvSpPr/>
            <p:nvPr/>
          </p:nvSpPr>
          <p:spPr>
            <a:xfrm>
              <a:off x="3477359" y="8032286"/>
              <a:ext cx="2534423" cy="584775"/>
            </a:xfrm>
            <a:prstGeom prst="flowChartAlternateProces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TextBox 78"/>
            <p:cNvSpPr txBox="1"/>
            <p:nvPr/>
          </p:nvSpPr>
          <p:spPr>
            <a:xfrm>
              <a:off x="3713376" y="8005745"/>
              <a:ext cx="1975465" cy="676230"/>
            </a:xfrm>
            <a:prstGeom prst="rect">
              <a:avLst/>
            </a:prstGeom>
            <a:noFill/>
          </p:spPr>
          <p:txBody>
            <a:bodyPr wrap="none" rtlCol="0">
              <a:spAutoFit/>
            </a:bodyPr>
            <a:lstStyle/>
            <a:p>
              <a:pPr algn="ctr"/>
              <a:r>
                <a:rPr lang="zh-CN" altLang="en-US" sz="1100" dirty="0">
                  <a:solidFill>
                    <a:schemeClr val="bg1"/>
                  </a:solidFill>
                  <a:latin typeface="+mn-lt"/>
                  <a:ea typeface="+mn-ea"/>
                  <a:cs typeface="+mn-ea"/>
                  <a:sym typeface="+mn-lt"/>
                </a:rPr>
                <a:t>添加标题</a:t>
              </a:r>
            </a:p>
          </p:txBody>
        </p:sp>
      </p:grpSp>
      <p:grpSp>
        <p:nvGrpSpPr>
          <p:cNvPr id="80" name="组合 79"/>
          <p:cNvGrpSpPr/>
          <p:nvPr/>
        </p:nvGrpSpPr>
        <p:grpSpPr>
          <a:xfrm>
            <a:off x="6891785" y="1491630"/>
            <a:ext cx="960832" cy="261610"/>
            <a:chOff x="3477359" y="8005745"/>
            <a:chExt cx="2534423" cy="676230"/>
          </a:xfrm>
          <a:effectLst>
            <a:outerShdw blurRad="203200" dist="114300" dir="5400000" sx="102000" sy="102000" algn="t" rotWithShape="0">
              <a:prstClr val="black">
                <a:alpha val="29000"/>
              </a:prstClr>
            </a:outerShdw>
          </a:effectLst>
        </p:grpSpPr>
        <p:sp>
          <p:nvSpPr>
            <p:cNvPr id="81" name="流程图: 可选过程 80"/>
            <p:cNvSpPr/>
            <p:nvPr/>
          </p:nvSpPr>
          <p:spPr>
            <a:xfrm>
              <a:off x="3477359" y="8032286"/>
              <a:ext cx="2534423" cy="584775"/>
            </a:xfrm>
            <a:prstGeom prst="flowChartAlternateProces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TextBox 81"/>
            <p:cNvSpPr txBox="1"/>
            <p:nvPr/>
          </p:nvSpPr>
          <p:spPr>
            <a:xfrm>
              <a:off x="3713376" y="8005745"/>
              <a:ext cx="1975465" cy="676230"/>
            </a:xfrm>
            <a:prstGeom prst="rect">
              <a:avLst/>
            </a:prstGeom>
            <a:noFill/>
          </p:spPr>
          <p:txBody>
            <a:bodyPr wrap="none" rtlCol="0">
              <a:spAutoFit/>
            </a:bodyPr>
            <a:lstStyle/>
            <a:p>
              <a:pPr algn="ctr"/>
              <a:r>
                <a:rPr lang="zh-CN" altLang="en-US" sz="1100" dirty="0">
                  <a:solidFill>
                    <a:schemeClr val="bg1"/>
                  </a:solidFill>
                  <a:latin typeface="+mn-lt"/>
                  <a:ea typeface="+mn-ea"/>
                  <a:cs typeface="+mn-ea"/>
                  <a:sym typeface="+mn-lt"/>
                </a:rPr>
                <a:t>添加标题</a:t>
              </a:r>
            </a:p>
          </p:txBody>
        </p:sp>
      </p:grpSp>
      <p:sp>
        <p:nvSpPr>
          <p:cNvPr id="84" name="TextBox 83"/>
          <p:cNvSpPr txBox="1"/>
          <p:nvPr/>
        </p:nvSpPr>
        <p:spPr>
          <a:xfrm>
            <a:off x="1187624" y="3534831"/>
            <a:ext cx="1647706" cy="69944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lt"/>
                <a:ea typeface="+mn-ea"/>
                <a:cs typeface="+mn-ea"/>
                <a:sym typeface="+mn-lt"/>
              </a:rPr>
              <a:t>您的内容打在这里，或者通过复制您的文本后，在此框中选择粘贴</a:t>
            </a:r>
          </a:p>
        </p:txBody>
      </p:sp>
      <p:sp>
        <p:nvSpPr>
          <p:cNvPr id="85" name="TextBox 84"/>
          <p:cNvSpPr txBox="1"/>
          <p:nvPr/>
        </p:nvSpPr>
        <p:spPr>
          <a:xfrm>
            <a:off x="3027275" y="3534831"/>
            <a:ext cx="1647706" cy="69944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lt"/>
                <a:ea typeface="+mn-ea"/>
                <a:cs typeface="+mn-ea"/>
                <a:sym typeface="+mn-lt"/>
              </a:rPr>
              <a:t>您的内容打在这里，或者通过复制您的文本后，在此框中选择粘贴</a:t>
            </a:r>
          </a:p>
        </p:txBody>
      </p:sp>
      <p:sp>
        <p:nvSpPr>
          <p:cNvPr id="86" name="TextBox 85"/>
          <p:cNvSpPr txBox="1"/>
          <p:nvPr/>
        </p:nvSpPr>
        <p:spPr>
          <a:xfrm>
            <a:off x="4796502" y="3534831"/>
            <a:ext cx="1647706" cy="69944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lt"/>
                <a:ea typeface="+mn-ea"/>
                <a:cs typeface="+mn-ea"/>
                <a:sym typeface="+mn-lt"/>
              </a:rPr>
              <a:t>您的内容打在这里，或者通过复制您的文本后，在此框中选择粘贴</a:t>
            </a:r>
          </a:p>
        </p:txBody>
      </p:sp>
      <p:sp>
        <p:nvSpPr>
          <p:cNvPr id="87" name="TextBox 86"/>
          <p:cNvSpPr txBox="1"/>
          <p:nvPr/>
        </p:nvSpPr>
        <p:spPr>
          <a:xfrm>
            <a:off x="6740718" y="3534831"/>
            <a:ext cx="1647706" cy="69944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lt"/>
                <a:ea typeface="+mn-ea"/>
                <a:cs typeface="+mn-ea"/>
                <a:sym typeface="+mn-lt"/>
              </a:rPr>
              <a:t>您的内容打在这里，或者通过复制您的文本后，在此框中选择粘贴</a:t>
            </a:r>
          </a:p>
        </p:txBody>
      </p:sp>
      <p:grpSp>
        <p:nvGrpSpPr>
          <p:cNvPr id="66" name="组合 65"/>
          <p:cNvGrpSpPr/>
          <p:nvPr/>
        </p:nvGrpSpPr>
        <p:grpSpPr>
          <a:xfrm>
            <a:off x="-107260" y="196219"/>
            <a:ext cx="1765509" cy="551353"/>
            <a:chOff x="520640" y="251298"/>
            <a:chExt cx="1766054" cy="551522"/>
          </a:xfrm>
        </p:grpSpPr>
        <p:sp>
          <p:nvSpPr>
            <p:cNvPr id="83" name="矩形 3"/>
            <p:cNvSpPr>
              <a:spLocks noChangeArrowheads="1"/>
            </p:cNvSpPr>
            <p:nvPr/>
          </p:nvSpPr>
          <p:spPr bwMode="auto">
            <a:xfrm>
              <a:off x="872613" y="251298"/>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完成比例</a:t>
              </a:r>
            </a:p>
          </p:txBody>
        </p:sp>
        <p:grpSp>
          <p:nvGrpSpPr>
            <p:cNvPr id="89" name="组合 88"/>
            <p:cNvGrpSpPr/>
            <p:nvPr/>
          </p:nvGrpSpPr>
          <p:grpSpPr>
            <a:xfrm>
              <a:off x="520640" y="515443"/>
              <a:ext cx="1766054" cy="287377"/>
              <a:chOff x="562081" y="425886"/>
              <a:chExt cx="1766054" cy="287377"/>
            </a:xfrm>
          </p:grpSpPr>
          <p:sp>
            <p:nvSpPr>
              <p:cNvPr id="90"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Completion ratio</a:t>
                </a:r>
                <a:endParaRPr lang="zh-CN" altLang="en-US" sz="800" kern="0" dirty="0">
                  <a:solidFill>
                    <a:srgbClr val="FFFFFF">
                      <a:lumMod val="50000"/>
                    </a:srgbClr>
                  </a:solidFill>
                  <a:latin typeface="+mn-lt"/>
                  <a:ea typeface="+mn-ea"/>
                  <a:cs typeface="+mn-ea"/>
                  <a:sym typeface="+mn-lt"/>
                </a:endParaRPr>
              </a:p>
            </p:txBody>
          </p:sp>
          <p:grpSp>
            <p:nvGrpSpPr>
              <p:cNvPr id="91" name="组合 90"/>
              <p:cNvGrpSpPr/>
              <p:nvPr/>
            </p:nvGrpSpPr>
            <p:grpSpPr>
              <a:xfrm>
                <a:off x="931046" y="667544"/>
                <a:ext cx="1028125" cy="45719"/>
                <a:chOff x="688893" y="2574256"/>
                <a:chExt cx="7739508" cy="81111"/>
              </a:xfrm>
            </p:grpSpPr>
            <p:sp>
              <p:nvSpPr>
                <p:cNvPr id="92"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3"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4"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5"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6"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63181844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p:cNvSpPr/>
          <p:nvPr/>
        </p:nvSpPr>
        <p:spPr>
          <a:xfrm>
            <a:off x="0" y="2104333"/>
            <a:ext cx="6038850"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cs typeface="+mn-ea"/>
              <a:sym typeface="+mn-lt"/>
            </a:endParaRPr>
          </a:p>
        </p:txBody>
      </p:sp>
      <p:grpSp>
        <p:nvGrpSpPr>
          <p:cNvPr id="4" name="组合 3"/>
          <p:cNvGrpSpPr/>
          <p:nvPr/>
        </p:nvGrpSpPr>
        <p:grpSpPr>
          <a:xfrm>
            <a:off x="6054436" y="2523719"/>
            <a:ext cx="849821" cy="635481"/>
            <a:chOff x="6054436" y="2405136"/>
            <a:chExt cx="849821" cy="635481"/>
          </a:xfrm>
          <a:effectLst>
            <a:outerShdw blurRad="50800" dist="38100" dir="5400000" algn="t" rotWithShape="0">
              <a:prstClr val="black">
                <a:alpha val="40000"/>
              </a:prstClr>
            </a:outerShdw>
          </a:effectLst>
        </p:grpSpPr>
        <p:sp>
          <p:nvSpPr>
            <p:cNvPr id="5"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mn-lt"/>
                <a:ea typeface="+mn-ea"/>
                <a:cs typeface="+mn-ea"/>
                <a:sym typeface="+mn-lt"/>
              </a:endParaRPr>
            </a:p>
          </p:txBody>
        </p:sp>
        <p:sp>
          <p:nvSpPr>
            <p:cNvPr id="6"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mn-lt"/>
                <a:ea typeface="+mn-ea"/>
                <a:cs typeface="+mn-ea"/>
                <a:sym typeface="+mn-lt"/>
              </a:endParaRPr>
            </a:p>
          </p:txBody>
        </p:sp>
        <p:sp>
          <p:nvSpPr>
            <p:cNvPr id="7"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mn-lt"/>
                <a:ea typeface="+mn-ea"/>
                <a:cs typeface="+mn-ea"/>
                <a:sym typeface="+mn-lt"/>
              </a:endParaRPr>
            </a:p>
          </p:txBody>
        </p:sp>
        <p:sp>
          <p:nvSpPr>
            <p:cNvPr id="8"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0C54B6">
                <a:alpha val="73000"/>
              </a:srgbClr>
            </a:solidFill>
            <a:ln>
              <a:noFill/>
            </a:ln>
          </p:spPr>
          <p:txBody>
            <a:bodyPr/>
            <a:lstStyle/>
            <a:p>
              <a:endParaRPr lang="en-US" dirty="0">
                <a:latin typeface="+mn-lt"/>
                <a:ea typeface="+mn-ea"/>
                <a:cs typeface="+mn-ea"/>
                <a:sym typeface="+mn-lt"/>
              </a:endParaRPr>
            </a:p>
          </p:txBody>
        </p:sp>
        <p:sp>
          <p:nvSpPr>
            <p:cNvPr id="9"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0C54B6">
                <a:alpha val="73000"/>
              </a:srgbClr>
            </a:solidFill>
            <a:ln>
              <a:noFill/>
            </a:ln>
          </p:spPr>
          <p:txBody>
            <a:bodyPr/>
            <a:lstStyle/>
            <a:p>
              <a:endParaRPr lang="en-US" dirty="0">
                <a:latin typeface="+mn-lt"/>
                <a:ea typeface="+mn-ea"/>
                <a:cs typeface="+mn-ea"/>
                <a:sym typeface="+mn-lt"/>
              </a:endParaRPr>
            </a:p>
          </p:txBody>
        </p:sp>
        <p:sp>
          <p:nvSpPr>
            <p:cNvPr id="10"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rgbClr val="0C54B6"/>
            </a:solidFill>
            <a:ln>
              <a:noFill/>
            </a:ln>
          </p:spPr>
          <p:txBody>
            <a:bodyPr/>
            <a:lstStyle/>
            <a:p>
              <a:endParaRPr lang="en-US" dirty="0">
                <a:latin typeface="+mn-lt"/>
                <a:ea typeface="+mn-ea"/>
                <a:cs typeface="+mn-ea"/>
                <a:sym typeface="+mn-lt"/>
              </a:endParaRPr>
            </a:p>
          </p:txBody>
        </p:sp>
        <p:sp>
          <p:nvSpPr>
            <p:cNvPr id="11"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latin typeface="+mn-lt"/>
                <a:ea typeface="+mn-ea"/>
                <a:cs typeface="+mn-ea"/>
                <a:sym typeface="+mn-lt"/>
              </a:endParaRPr>
            </a:p>
          </p:txBody>
        </p:sp>
        <p:sp>
          <p:nvSpPr>
            <p:cNvPr id="12"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latin typeface="+mn-lt"/>
                <a:ea typeface="+mn-ea"/>
                <a:cs typeface="+mn-ea"/>
                <a:sym typeface="+mn-lt"/>
              </a:endParaRPr>
            </a:p>
          </p:txBody>
        </p:sp>
        <p:sp>
          <p:nvSpPr>
            <p:cNvPr id="13"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latin typeface="+mn-lt"/>
                <a:ea typeface="+mn-ea"/>
                <a:cs typeface="+mn-ea"/>
                <a:sym typeface="+mn-lt"/>
              </a:endParaRPr>
            </a:p>
          </p:txBody>
        </p:sp>
        <p:sp>
          <p:nvSpPr>
            <p:cNvPr id="14"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cs typeface="+mn-ea"/>
                <a:sym typeface="+mn-lt"/>
              </a:endParaRPr>
            </a:p>
          </p:txBody>
        </p:sp>
      </p:grpSp>
      <p:grpSp>
        <p:nvGrpSpPr>
          <p:cNvPr id="15" name="组合 14"/>
          <p:cNvGrpSpPr/>
          <p:nvPr/>
        </p:nvGrpSpPr>
        <p:grpSpPr>
          <a:xfrm>
            <a:off x="2776458" y="1732994"/>
            <a:ext cx="958136" cy="958133"/>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7" name="椭圆 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8" name="Group 30"/>
          <p:cNvGrpSpPr/>
          <p:nvPr/>
        </p:nvGrpSpPr>
        <p:grpSpPr>
          <a:xfrm>
            <a:off x="4801394" y="3834127"/>
            <a:ext cx="317357" cy="278329"/>
            <a:chOff x="3175" y="-1587"/>
            <a:chExt cx="490538" cy="430212"/>
          </a:xfrm>
          <a:solidFill>
            <a:srgbClr val="0070C0"/>
          </a:solidFill>
        </p:grpSpPr>
        <p:sp>
          <p:nvSpPr>
            <p:cNvPr id="19"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cs typeface="+mn-ea"/>
                <a:sym typeface="+mn-lt"/>
              </a:endParaRPr>
            </a:p>
          </p:txBody>
        </p:sp>
        <p:sp>
          <p:nvSpPr>
            <p:cNvPr id="20"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cs typeface="+mn-ea"/>
                <a:sym typeface="+mn-lt"/>
              </a:endParaRPr>
            </a:p>
          </p:txBody>
        </p:sp>
      </p:grpSp>
      <p:sp>
        <p:nvSpPr>
          <p:cNvPr id="21" name="Freeform 50"/>
          <p:cNvSpPr>
            <a:spLocks noEditPoints="1"/>
          </p:cNvSpPr>
          <p:nvPr/>
        </p:nvSpPr>
        <p:spPr bwMode="auto">
          <a:xfrm>
            <a:off x="1055561" y="2894752"/>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0070C0"/>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latin typeface="+mn-lt"/>
              <a:ea typeface="+mn-ea"/>
              <a:cs typeface="+mn-ea"/>
              <a:sym typeface="+mn-lt"/>
            </a:endParaRPr>
          </a:p>
        </p:txBody>
      </p:sp>
      <p:sp>
        <p:nvSpPr>
          <p:cNvPr id="22" name="Freeform 48"/>
          <p:cNvSpPr>
            <a:spLocks noEditPoints="1"/>
          </p:cNvSpPr>
          <p:nvPr/>
        </p:nvSpPr>
        <p:spPr bwMode="auto">
          <a:xfrm>
            <a:off x="2983620" y="3224527"/>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latin typeface="+mn-lt"/>
              <a:ea typeface="+mn-ea"/>
              <a:cs typeface="+mn-ea"/>
              <a:sym typeface="+mn-lt"/>
            </a:endParaRPr>
          </a:p>
        </p:txBody>
      </p:sp>
      <p:grpSp>
        <p:nvGrpSpPr>
          <p:cNvPr id="23" name="Group 18"/>
          <p:cNvGrpSpPr/>
          <p:nvPr/>
        </p:nvGrpSpPr>
        <p:grpSpPr>
          <a:xfrm>
            <a:off x="7429035" y="3182144"/>
            <a:ext cx="312268" cy="312268"/>
            <a:chOff x="6350" y="4763"/>
            <a:chExt cx="492125" cy="492125"/>
          </a:xfrm>
          <a:solidFill>
            <a:srgbClr val="00B0F0"/>
          </a:solidFill>
        </p:grpSpPr>
        <p:sp>
          <p:nvSpPr>
            <p:cNvPr id="24"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cs typeface="+mn-ea"/>
                <a:sym typeface="+mn-lt"/>
              </a:endParaRPr>
            </a:p>
          </p:txBody>
        </p:sp>
        <p:sp>
          <p:nvSpPr>
            <p:cNvPr id="25"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cs typeface="+mn-ea"/>
                <a:sym typeface="+mn-lt"/>
              </a:endParaRPr>
            </a:p>
          </p:txBody>
        </p:sp>
        <p:sp>
          <p:nvSpPr>
            <p:cNvPr id="26"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cs typeface="+mn-ea"/>
                <a:sym typeface="+mn-lt"/>
              </a:endParaRPr>
            </a:p>
          </p:txBody>
        </p:sp>
      </p:grpSp>
      <p:sp>
        <p:nvSpPr>
          <p:cNvPr id="27" name="TextBox 26"/>
          <p:cNvSpPr txBox="1"/>
          <p:nvPr/>
        </p:nvSpPr>
        <p:spPr>
          <a:xfrm>
            <a:off x="229394" y="3303609"/>
            <a:ext cx="1915874" cy="69944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lt"/>
                <a:ea typeface="+mn-ea"/>
                <a:cs typeface="+mn-ea"/>
                <a:sym typeface="+mn-lt"/>
              </a:rPr>
              <a:t>您的内容打在这里，或者通过复制您的文本后，在此框中选择粘贴</a:t>
            </a:r>
          </a:p>
        </p:txBody>
      </p:sp>
      <p:sp>
        <p:nvSpPr>
          <p:cNvPr id="28" name="TextBox 27"/>
          <p:cNvSpPr txBox="1"/>
          <p:nvPr/>
        </p:nvSpPr>
        <p:spPr>
          <a:xfrm>
            <a:off x="2120662" y="3658278"/>
            <a:ext cx="1915874" cy="69944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lt"/>
                <a:ea typeface="+mn-ea"/>
                <a:cs typeface="+mn-ea"/>
                <a:sym typeface="+mn-lt"/>
              </a:rPr>
              <a:t>您的内容打在这里，或者通过复制您的文本后，在此框中选择粘贴</a:t>
            </a:r>
          </a:p>
        </p:txBody>
      </p:sp>
      <p:sp>
        <p:nvSpPr>
          <p:cNvPr id="29" name="TextBox 28"/>
          <p:cNvSpPr txBox="1"/>
          <p:nvPr/>
        </p:nvSpPr>
        <p:spPr>
          <a:xfrm>
            <a:off x="4024278" y="4215127"/>
            <a:ext cx="1915874" cy="69944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lt"/>
                <a:ea typeface="+mn-ea"/>
                <a:cs typeface="+mn-ea"/>
                <a:sym typeface="+mn-lt"/>
              </a:rPr>
              <a:t>您的内容打在这里，或者通过复制您的文本后，在此框中选择粘贴</a:t>
            </a:r>
          </a:p>
        </p:txBody>
      </p:sp>
      <p:sp>
        <p:nvSpPr>
          <p:cNvPr id="30" name="TextBox 29"/>
          <p:cNvSpPr txBox="1"/>
          <p:nvPr/>
        </p:nvSpPr>
        <p:spPr>
          <a:xfrm>
            <a:off x="6688574" y="3639528"/>
            <a:ext cx="1915874" cy="69944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lt"/>
                <a:ea typeface="+mn-ea"/>
                <a:cs typeface="+mn-ea"/>
                <a:sym typeface="+mn-lt"/>
              </a:rPr>
              <a:t>您的内容打在这里，或者通过复制您的文本后，在此框中选择粘贴</a:t>
            </a:r>
          </a:p>
        </p:txBody>
      </p:sp>
      <p:grpSp>
        <p:nvGrpSpPr>
          <p:cNvPr id="31" name="组合 30"/>
          <p:cNvGrpSpPr/>
          <p:nvPr/>
        </p:nvGrpSpPr>
        <p:grpSpPr>
          <a:xfrm>
            <a:off x="4677858" y="2649672"/>
            <a:ext cx="809336" cy="809336"/>
            <a:chOff x="4677858" y="2649672"/>
            <a:chExt cx="809336" cy="809336"/>
          </a:xfrm>
          <a:solidFill>
            <a:srgbClr val="00B0F0"/>
          </a:solidFill>
        </p:grpSpPr>
        <p:sp>
          <p:nvSpPr>
            <p:cNvPr id="32" name="椭圆 31"/>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33" name="椭圆 32"/>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4" name="组合 33"/>
          <p:cNvGrpSpPr/>
          <p:nvPr/>
        </p:nvGrpSpPr>
        <p:grpSpPr>
          <a:xfrm>
            <a:off x="639258" y="1763208"/>
            <a:ext cx="809336" cy="809336"/>
            <a:chOff x="4677858" y="2649672"/>
            <a:chExt cx="809336" cy="809336"/>
          </a:xfrm>
          <a:solidFill>
            <a:srgbClr val="0070C0"/>
          </a:solidFill>
        </p:grpSpPr>
        <p:sp>
          <p:nvSpPr>
            <p:cNvPr id="35" name="椭圆 34"/>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36" name="椭圆 35"/>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6630194" y="1200944"/>
            <a:ext cx="1789484" cy="1789483"/>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38"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2071" y="958036"/>
            <a:ext cx="2028983" cy="202898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xmlns="">
                <a:solidFill>
                  <a:srgbClr val="FFFFFF"/>
                </a:solidFill>
              </a14:hiddenFill>
            </a:ext>
          </a:extLst>
        </p:spPr>
      </p:pic>
      <p:sp>
        <p:nvSpPr>
          <p:cNvPr id="39" name="矩形 38"/>
          <p:cNvSpPr/>
          <p:nvPr/>
        </p:nvSpPr>
        <p:spPr>
          <a:xfrm>
            <a:off x="7236296" y="1738043"/>
            <a:ext cx="1089477" cy="373061"/>
          </a:xfrm>
          <a:prstGeom prst="rect">
            <a:avLst/>
          </a:prstGeom>
        </p:spPr>
        <p:txBody>
          <a:bodyPr wrap="square" lIns="68589" tIns="34295" rIns="68589" bIns="34295">
            <a:spAutoFit/>
          </a:bodyPr>
          <a:lstStyle/>
          <a:p>
            <a:pPr>
              <a:lnSpc>
                <a:spcPct val="120000"/>
              </a:lnSpc>
            </a:pPr>
            <a:r>
              <a:rPr lang="zh-CN" altLang="en-US" b="0" dirty="0">
                <a:solidFill>
                  <a:schemeClr val="tx1">
                    <a:lumMod val="65000"/>
                    <a:lumOff val="35000"/>
                  </a:schemeClr>
                </a:solidFill>
                <a:latin typeface="+mn-lt"/>
                <a:ea typeface="+mn-ea"/>
                <a:cs typeface="+mn-ea"/>
                <a:sym typeface="+mn-lt"/>
              </a:rPr>
              <a:t>完成概述</a:t>
            </a:r>
          </a:p>
        </p:txBody>
      </p:sp>
      <p:grpSp>
        <p:nvGrpSpPr>
          <p:cNvPr id="45" name="组合 44"/>
          <p:cNvGrpSpPr/>
          <p:nvPr/>
        </p:nvGrpSpPr>
        <p:grpSpPr>
          <a:xfrm>
            <a:off x="-107260" y="196219"/>
            <a:ext cx="1765509" cy="551353"/>
            <a:chOff x="520640" y="251298"/>
            <a:chExt cx="1766054" cy="551522"/>
          </a:xfrm>
        </p:grpSpPr>
        <p:sp>
          <p:nvSpPr>
            <p:cNvPr id="46" name="矩形 3"/>
            <p:cNvSpPr>
              <a:spLocks noChangeArrowheads="1"/>
            </p:cNvSpPr>
            <p:nvPr/>
          </p:nvSpPr>
          <p:spPr bwMode="auto">
            <a:xfrm>
              <a:off x="872614" y="251298"/>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团队完成</a:t>
              </a:r>
            </a:p>
          </p:txBody>
        </p:sp>
        <p:grpSp>
          <p:nvGrpSpPr>
            <p:cNvPr id="47" name="组合 46"/>
            <p:cNvGrpSpPr/>
            <p:nvPr/>
          </p:nvGrpSpPr>
          <p:grpSpPr>
            <a:xfrm>
              <a:off x="520640" y="515443"/>
              <a:ext cx="1766054" cy="287377"/>
              <a:chOff x="562081" y="425886"/>
              <a:chExt cx="1766054" cy="287377"/>
            </a:xfrm>
          </p:grpSpPr>
          <p:sp>
            <p:nvSpPr>
              <p:cNvPr id="48"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Team finish</a:t>
                </a:r>
                <a:endParaRPr lang="zh-CN" altLang="en-US" sz="800" kern="0" dirty="0">
                  <a:solidFill>
                    <a:srgbClr val="FFFFFF">
                      <a:lumMod val="50000"/>
                    </a:srgbClr>
                  </a:solidFill>
                  <a:latin typeface="+mn-lt"/>
                  <a:ea typeface="+mn-ea"/>
                  <a:cs typeface="+mn-ea"/>
                  <a:sym typeface="+mn-lt"/>
                </a:endParaRPr>
              </a:p>
            </p:txBody>
          </p:sp>
          <p:grpSp>
            <p:nvGrpSpPr>
              <p:cNvPr id="49" name="组合 48"/>
              <p:cNvGrpSpPr/>
              <p:nvPr/>
            </p:nvGrpSpPr>
            <p:grpSpPr>
              <a:xfrm>
                <a:off x="931046" y="667544"/>
                <a:ext cx="1028125" cy="45719"/>
                <a:chOff x="688893" y="2574256"/>
                <a:chExt cx="7739508" cy="81111"/>
              </a:xfrm>
            </p:grpSpPr>
            <p:sp>
              <p:nvSpPr>
                <p:cNvPr id="50"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1"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2"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3"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4"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37694860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reeform 14"/>
          <p:cNvSpPr>
            <a:spLocks/>
          </p:cNvSpPr>
          <p:nvPr/>
        </p:nvSpPr>
        <p:spPr bwMode="auto">
          <a:xfrm rot="13500000">
            <a:off x="2742369" y="1797422"/>
            <a:ext cx="920055" cy="1531151"/>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ysClr val="windowText" lastClr="000000">
              <a:lumMod val="95000"/>
              <a:lumOff val="5000"/>
            </a:sysClr>
          </a:solidFill>
          <a:ln w="0">
            <a:noFill/>
            <a:prstDash val="solid"/>
            <a:round/>
            <a:headEnd/>
            <a:tailEnd/>
          </a:ln>
          <a:effectLst>
            <a:outerShdw algn="tl" rotWithShape="0">
              <a:srgbClr val="FFFFFF"/>
            </a:outerShdw>
          </a:effectLst>
        </p:spPr>
        <p:txBody>
          <a:bodyPr vert="horz" wrap="square" lIns="98177" tIns="49089" rIns="98177" bIns="49089" numCol="1" anchor="t" anchorCtr="0" compatLnSpc="1">
            <a:prstTxWarp prst="textNoShape">
              <a:avLst/>
            </a:prstTxWarp>
          </a:bodyPr>
          <a:lstStyle/>
          <a:p>
            <a:pPr algn="ctr" defTabSz="914126">
              <a:defRPr/>
            </a:pPr>
            <a:endParaRPr lang="en-US" sz="2199" kern="0">
              <a:solidFill>
                <a:srgbClr val="000000"/>
              </a:solidFill>
              <a:latin typeface="+mn-lt"/>
              <a:ea typeface="+mn-ea"/>
              <a:cs typeface="+mn-ea"/>
              <a:sym typeface="+mn-lt"/>
            </a:endParaRPr>
          </a:p>
        </p:txBody>
      </p:sp>
      <p:sp>
        <p:nvSpPr>
          <p:cNvPr id="159" name="Freeform 6"/>
          <p:cNvSpPr>
            <a:spLocks/>
          </p:cNvSpPr>
          <p:nvPr/>
        </p:nvSpPr>
        <p:spPr bwMode="auto">
          <a:xfrm>
            <a:off x="-22250" y="1624800"/>
            <a:ext cx="9393871" cy="2462948"/>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ysClr val="windowText" lastClr="000000">
              <a:lumMod val="95000"/>
              <a:lumOff val="5000"/>
            </a:sysClr>
          </a:solidFill>
          <a:ln w="0">
            <a:noFill/>
            <a:prstDash val="solid"/>
            <a:round/>
            <a:headEnd/>
            <a:tailEnd/>
          </a:ln>
          <a:effectLst>
            <a:outerShdw algn="tl" rotWithShape="0">
              <a:srgbClr val="FFFFFF"/>
            </a:outerShdw>
          </a:effectLst>
        </p:spPr>
        <p:txBody>
          <a:bodyPr vert="horz" wrap="square" lIns="98177" tIns="49089" rIns="98177" bIns="49089" numCol="1" anchor="t" anchorCtr="0" compatLnSpc="1">
            <a:prstTxWarp prst="textNoShape">
              <a:avLst/>
            </a:prstTxWarp>
          </a:bodyPr>
          <a:lstStyle/>
          <a:p>
            <a:pPr algn="ctr" defTabSz="914126">
              <a:defRPr/>
            </a:pPr>
            <a:endParaRPr lang="en-US" sz="2199" kern="0">
              <a:solidFill>
                <a:srgbClr val="000000"/>
              </a:solidFill>
              <a:latin typeface="+mn-lt"/>
              <a:ea typeface="+mn-ea"/>
              <a:cs typeface="+mn-ea"/>
              <a:sym typeface="+mn-lt"/>
            </a:endParaRPr>
          </a:p>
        </p:txBody>
      </p:sp>
      <p:sp>
        <p:nvSpPr>
          <p:cNvPr id="160" name="Freeform 13"/>
          <p:cNvSpPr>
            <a:spLocks/>
          </p:cNvSpPr>
          <p:nvPr/>
        </p:nvSpPr>
        <p:spPr bwMode="auto">
          <a:xfrm>
            <a:off x="5547353" y="2708925"/>
            <a:ext cx="1360922" cy="34644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ysClr val="windowText" lastClr="000000">
              <a:lumMod val="95000"/>
              <a:lumOff val="5000"/>
            </a:sysClr>
          </a:solidFill>
          <a:ln w="0">
            <a:noFill/>
            <a:prstDash val="solid"/>
            <a:round/>
            <a:headEnd/>
            <a:tailEnd/>
          </a:ln>
          <a:effectLst>
            <a:outerShdw algn="tl" rotWithShape="0">
              <a:srgbClr val="FFFFFF"/>
            </a:outerShdw>
          </a:effectLst>
        </p:spPr>
        <p:txBody>
          <a:bodyPr vert="horz" wrap="square" lIns="98177" tIns="49089" rIns="98177" bIns="49089" numCol="1" anchor="t" anchorCtr="0" compatLnSpc="1">
            <a:prstTxWarp prst="textNoShape">
              <a:avLst/>
            </a:prstTxWarp>
          </a:bodyPr>
          <a:lstStyle/>
          <a:p>
            <a:pPr algn="ctr" defTabSz="914126">
              <a:defRPr/>
            </a:pPr>
            <a:endParaRPr lang="en-US" sz="2199" kern="0">
              <a:solidFill>
                <a:srgbClr val="000000"/>
              </a:solidFill>
              <a:latin typeface="+mn-lt"/>
              <a:ea typeface="+mn-ea"/>
              <a:cs typeface="+mn-ea"/>
              <a:sym typeface="+mn-lt"/>
            </a:endParaRPr>
          </a:p>
        </p:txBody>
      </p:sp>
      <p:grpSp>
        <p:nvGrpSpPr>
          <p:cNvPr id="161" name="Group 19"/>
          <p:cNvGrpSpPr/>
          <p:nvPr/>
        </p:nvGrpSpPr>
        <p:grpSpPr>
          <a:xfrm>
            <a:off x="559767" y="2534505"/>
            <a:ext cx="1517626" cy="1033021"/>
            <a:chOff x="552376" y="2667382"/>
            <a:chExt cx="1499240" cy="1033020"/>
          </a:xfrm>
        </p:grpSpPr>
        <p:sp>
          <p:nvSpPr>
            <p:cNvPr id="162" name="Rectangle 26"/>
            <p:cNvSpPr>
              <a:spLocks/>
            </p:cNvSpPr>
            <p:nvPr/>
          </p:nvSpPr>
          <p:spPr bwMode="auto">
            <a:xfrm>
              <a:off x="552376" y="2954983"/>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rgbClr val="7F7F7F">
                      <a:lumMod val="50000"/>
                    </a:srgbClr>
                  </a:solidFill>
                  <a:latin typeface="+mn-lt"/>
                  <a:ea typeface="+mn-ea"/>
                  <a:cs typeface="+mn-ea"/>
                  <a:sym typeface="+mn-lt"/>
                </a:rPr>
                <a:t>此处添加详细文本描述，建议与标题相关并符合整体语言风格，语言描述尽量简洁生动。</a:t>
              </a:r>
              <a:endParaRPr lang="en-US" sz="900" kern="0" dirty="0">
                <a:solidFill>
                  <a:srgbClr val="7F7F7F">
                    <a:lumMod val="50000"/>
                  </a:srgbClr>
                </a:solidFill>
                <a:latin typeface="+mn-lt"/>
                <a:ea typeface="+mn-ea"/>
                <a:cs typeface="+mn-ea"/>
                <a:sym typeface="+mn-lt"/>
              </a:endParaRPr>
            </a:p>
          </p:txBody>
        </p:sp>
        <p:sp>
          <p:nvSpPr>
            <p:cNvPr id="163"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80000"/>
                </a:lnSpc>
                <a:defRPr/>
              </a:pPr>
              <a:r>
                <a:rPr lang="zh-CN" altLang="en-US" sz="1699" kern="0" dirty="0">
                  <a:solidFill>
                    <a:srgbClr val="7F7F7F">
                      <a:lumMod val="50000"/>
                    </a:srgbClr>
                  </a:solidFill>
                  <a:latin typeface="+mn-lt"/>
                  <a:ea typeface="+mn-ea"/>
                  <a:cs typeface="+mn-ea"/>
                  <a:sym typeface="+mn-lt"/>
                </a:rPr>
                <a:t>项目名称</a:t>
              </a:r>
              <a:endParaRPr lang="en-US" altLang="zh-CN" sz="1699" kern="0" dirty="0">
                <a:solidFill>
                  <a:srgbClr val="7F7F7F">
                    <a:lumMod val="50000"/>
                  </a:srgbClr>
                </a:solidFill>
                <a:latin typeface="+mn-lt"/>
                <a:ea typeface="+mn-ea"/>
                <a:cs typeface="+mn-ea"/>
                <a:sym typeface="+mn-lt"/>
              </a:endParaRPr>
            </a:p>
          </p:txBody>
        </p:sp>
      </p:grpSp>
      <p:sp>
        <p:nvSpPr>
          <p:cNvPr id="164" name="Freeform 13"/>
          <p:cNvSpPr>
            <a:spLocks/>
          </p:cNvSpPr>
          <p:nvPr/>
        </p:nvSpPr>
        <p:spPr bwMode="auto">
          <a:xfrm rot="5910658">
            <a:off x="6142183" y="1629678"/>
            <a:ext cx="1030906" cy="35069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ysClr val="windowText" lastClr="000000">
              <a:lumMod val="95000"/>
              <a:lumOff val="5000"/>
            </a:sysClr>
          </a:solidFill>
          <a:ln w="0">
            <a:noFill/>
            <a:prstDash val="solid"/>
            <a:round/>
            <a:headEnd/>
            <a:tailEnd/>
          </a:ln>
          <a:effectLst>
            <a:outerShdw algn="tl" rotWithShape="0">
              <a:srgbClr val="FFFFFF"/>
            </a:outerShdw>
          </a:effectLst>
        </p:spPr>
        <p:txBody>
          <a:bodyPr vert="horz" wrap="square" lIns="98177" tIns="49089" rIns="98177" bIns="49089" numCol="1" anchor="t" anchorCtr="0" compatLnSpc="1">
            <a:prstTxWarp prst="textNoShape">
              <a:avLst/>
            </a:prstTxWarp>
          </a:bodyPr>
          <a:lstStyle/>
          <a:p>
            <a:pPr algn="ctr" defTabSz="914126">
              <a:defRPr/>
            </a:pPr>
            <a:endParaRPr lang="en-US" sz="2199" kern="0">
              <a:solidFill>
                <a:srgbClr val="000000"/>
              </a:solidFill>
              <a:latin typeface="+mn-lt"/>
              <a:ea typeface="+mn-ea"/>
              <a:cs typeface="+mn-ea"/>
              <a:sym typeface="+mn-lt"/>
            </a:endParaRPr>
          </a:p>
        </p:txBody>
      </p:sp>
      <p:grpSp>
        <p:nvGrpSpPr>
          <p:cNvPr id="165" name="Group 129"/>
          <p:cNvGrpSpPr/>
          <p:nvPr/>
        </p:nvGrpSpPr>
        <p:grpSpPr>
          <a:xfrm>
            <a:off x="2115052" y="1776042"/>
            <a:ext cx="1379659" cy="852351"/>
            <a:chOff x="696724" y="2667382"/>
            <a:chExt cx="1362945" cy="852351"/>
          </a:xfrm>
        </p:grpSpPr>
        <p:sp>
          <p:nvSpPr>
            <p:cNvPr id="166"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rgbClr val="7F7F7F">
                      <a:lumMod val="50000"/>
                    </a:srgbClr>
                  </a:solidFill>
                  <a:latin typeface="+mn-lt"/>
                  <a:ea typeface="+mn-ea"/>
                  <a:cs typeface="+mn-ea"/>
                  <a:sym typeface="+mn-lt"/>
                </a:rPr>
                <a:t>此处添加详细文本描述，建议与标题相关并符合整体语言风格</a:t>
              </a:r>
              <a:endParaRPr lang="en-US" sz="900" kern="0" dirty="0">
                <a:solidFill>
                  <a:srgbClr val="7F7F7F">
                    <a:lumMod val="50000"/>
                  </a:srgbClr>
                </a:solidFill>
                <a:latin typeface="+mn-lt"/>
                <a:ea typeface="+mn-ea"/>
                <a:cs typeface="+mn-ea"/>
                <a:sym typeface="+mn-lt"/>
              </a:endParaRPr>
            </a:p>
          </p:txBody>
        </p:sp>
        <p:sp>
          <p:nvSpPr>
            <p:cNvPr id="167"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defTabSz="914126" fontAlgn="auto">
                <a:lnSpc>
                  <a:spcPct val="80000"/>
                </a:lnSpc>
                <a:spcBef>
                  <a:spcPts val="0"/>
                </a:spcBef>
                <a:spcAft>
                  <a:spcPts val="0"/>
                </a:spcAft>
                <a:defRPr/>
              </a:pPr>
              <a:r>
                <a:rPr lang="zh-CN" altLang="en-US" sz="1699" kern="0" dirty="0">
                  <a:solidFill>
                    <a:srgbClr val="7F7F7F">
                      <a:lumMod val="50000"/>
                    </a:srgbClr>
                  </a:solidFill>
                  <a:latin typeface="+mn-lt"/>
                  <a:ea typeface="+mn-ea"/>
                  <a:cs typeface="+mn-ea"/>
                  <a:sym typeface="+mn-lt"/>
                </a:rPr>
                <a:t>项目名称</a:t>
              </a:r>
              <a:endParaRPr lang="en-US" altLang="zh-CN" sz="1699" kern="0" dirty="0">
                <a:solidFill>
                  <a:srgbClr val="7F7F7F">
                    <a:lumMod val="50000"/>
                  </a:srgbClr>
                </a:solidFill>
                <a:latin typeface="+mn-lt"/>
                <a:ea typeface="+mn-ea"/>
                <a:cs typeface="+mn-ea"/>
                <a:sym typeface="+mn-lt"/>
              </a:endParaRPr>
            </a:p>
          </p:txBody>
        </p:sp>
      </p:grpSp>
      <p:grpSp>
        <p:nvGrpSpPr>
          <p:cNvPr id="168" name="Group 132"/>
          <p:cNvGrpSpPr/>
          <p:nvPr/>
        </p:nvGrpSpPr>
        <p:grpSpPr>
          <a:xfrm>
            <a:off x="4918676" y="1137309"/>
            <a:ext cx="1379659" cy="867352"/>
            <a:chOff x="696724" y="2667382"/>
            <a:chExt cx="1362945" cy="867353"/>
          </a:xfrm>
        </p:grpSpPr>
        <p:sp>
          <p:nvSpPr>
            <p:cNvPr id="169"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rgbClr val="7F7F7F">
                      <a:lumMod val="50000"/>
                    </a:srgbClr>
                  </a:solidFill>
                  <a:latin typeface="+mn-lt"/>
                  <a:ea typeface="+mn-ea"/>
                  <a:cs typeface="+mn-ea"/>
                  <a:sym typeface="+mn-lt"/>
                </a:rPr>
                <a:t>此处添加详细文本描述，建议与标题相关并符合整体语言风格</a:t>
              </a:r>
              <a:endParaRPr lang="en-US" sz="900" kern="0" dirty="0">
                <a:solidFill>
                  <a:srgbClr val="7F7F7F">
                    <a:lumMod val="50000"/>
                  </a:srgbClr>
                </a:solidFill>
                <a:latin typeface="+mn-lt"/>
                <a:ea typeface="+mn-ea"/>
                <a:cs typeface="+mn-ea"/>
                <a:sym typeface="+mn-lt"/>
              </a:endParaRPr>
            </a:p>
          </p:txBody>
        </p:sp>
        <p:sp>
          <p:nvSpPr>
            <p:cNvPr id="170"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defTabSz="914126" fontAlgn="auto">
                <a:lnSpc>
                  <a:spcPct val="80000"/>
                </a:lnSpc>
                <a:spcBef>
                  <a:spcPts val="0"/>
                </a:spcBef>
                <a:spcAft>
                  <a:spcPts val="0"/>
                </a:spcAft>
                <a:defRPr/>
              </a:pPr>
              <a:r>
                <a:rPr lang="zh-CN" altLang="en-US" sz="1699" kern="0" dirty="0">
                  <a:solidFill>
                    <a:srgbClr val="7F7F7F">
                      <a:lumMod val="50000"/>
                    </a:srgbClr>
                  </a:solidFill>
                  <a:latin typeface="+mn-lt"/>
                  <a:ea typeface="+mn-ea"/>
                  <a:cs typeface="+mn-ea"/>
                  <a:sym typeface="+mn-lt"/>
                </a:rPr>
                <a:t>项目名称</a:t>
              </a:r>
              <a:endParaRPr lang="en-US" altLang="zh-CN" sz="1699" kern="0" dirty="0">
                <a:solidFill>
                  <a:srgbClr val="7F7F7F">
                    <a:lumMod val="50000"/>
                  </a:srgbClr>
                </a:solidFill>
                <a:latin typeface="+mn-lt"/>
                <a:ea typeface="+mn-ea"/>
                <a:cs typeface="+mn-ea"/>
                <a:sym typeface="+mn-lt"/>
              </a:endParaRPr>
            </a:p>
          </p:txBody>
        </p:sp>
      </p:grpSp>
      <p:grpSp>
        <p:nvGrpSpPr>
          <p:cNvPr id="171" name="Group 135"/>
          <p:cNvGrpSpPr/>
          <p:nvPr/>
        </p:nvGrpSpPr>
        <p:grpSpPr>
          <a:xfrm>
            <a:off x="4412554" y="3917505"/>
            <a:ext cx="1517626" cy="830586"/>
            <a:chOff x="552376" y="2667382"/>
            <a:chExt cx="1499240" cy="830586"/>
          </a:xfrm>
        </p:grpSpPr>
        <p:sp>
          <p:nvSpPr>
            <p:cNvPr id="172"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rgbClr val="7F7F7F">
                      <a:lumMod val="50000"/>
                    </a:srgbClr>
                  </a:solidFill>
                  <a:latin typeface="+mn-lt"/>
                  <a:ea typeface="+mn-ea"/>
                  <a:cs typeface="+mn-ea"/>
                  <a:sym typeface="+mn-lt"/>
                </a:rPr>
                <a:t>此处添加详细文本描述，建议与标题相关并符合整体语言风格，语言描述尽量简洁生动。</a:t>
              </a:r>
              <a:endParaRPr lang="en-US" sz="900" kern="0" dirty="0">
                <a:solidFill>
                  <a:srgbClr val="7F7F7F">
                    <a:lumMod val="50000"/>
                  </a:srgbClr>
                </a:solidFill>
                <a:latin typeface="+mn-lt"/>
                <a:ea typeface="+mn-ea"/>
                <a:cs typeface="+mn-ea"/>
                <a:sym typeface="+mn-lt"/>
              </a:endParaRPr>
            </a:p>
          </p:txBody>
        </p:sp>
        <p:sp>
          <p:nvSpPr>
            <p:cNvPr id="173"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defTabSz="914126" fontAlgn="auto">
                <a:lnSpc>
                  <a:spcPct val="80000"/>
                </a:lnSpc>
                <a:spcBef>
                  <a:spcPts val="0"/>
                </a:spcBef>
                <a:spcAft>
                  <a:spcPts val="0"/>
                </a:spcAft>
                <a:defRPr/>
              </a:pPr>
              <a:r>
                <a:rPr lang="zh-CN" altLang="en-US" sz="1699" kern="0" dirty="0">
                  <a:solidFill>
                    <a:srgbClr val="7F7F7F">
                      <a:lumMod val="50000"/>
                    </a:srgbClr>
                  </a:solidFill>
                  <a:latin typeface="+mn-lt"/>
                  <a:ea typeface="+mn-ea"/>
                  <a:cs typeface="+mn-ea"/>
                  <a:sym typeface="+mn-lt"/>
                </a:rPr>
                <a:t>项目名称</a:t>
              </a:r>
              <a:endParaRPr lang="en-US" altLang="zh-CN" sz="1699" kern="0" dirty="0">
                <a:solidFill>
                  <a:srgbClr val="7F7F7F">
                    <a:lumMod val="50000"/>
                  </a:srgbClr>
                </a:solidFill>
                <a:latin typeface="+mn-lt"/>
                <a:ea typeface="+mn-ea"/>
                <a:cs typeface="+mn-ea"/>
                <a:sym typeface="+mn-lt"/>
              </a:endParaRPr>
            </a:p>
          </p:txBody>
        </p:sp>
      </p:grpSp>
      <p:grpSp>
        <p:nvGrpSpPr>
          <p:cNvPr id="174" name="Group 138"/>
          <p:cNvGrpSpPr/>
          <p:nvPr/>
        </p:nvGrpSpPr>
        <p:grpSpPr>
          <a:xfrm>
            <a:off x="6215849" y="3458826"/>
            <a:ext cx="1517626" cy="832025"/>
            <a:chOff x="552376" y="2667382"/>
            <a:chExt cx="1499240" cy="832026"/>
          </a:xfrm>
        </p:grpSpPr>
        <p:sp>
          <p:nvSpPr>
            <p:cNvPr id="175"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rgbClr val="7F7F7F">
                      <a:lumMod val="50000"/>
                    </a:srgbClr>
                  </a:solidFill>
                  <a:latin typeface="+mn-lt"/>
                  <a:ea typeface="+mn-ea"/>
                  <a:cs typeface="+mn-ea"/>
                  <a:sym typeface="+mn-lt"/>
                </a:rPr>
                <a:t>此处添加详细文本描述，建议与标题相关并符合整体语言风格，语言描述尽量简洁生动。</a:t>
              </a:r>
              <a:endParaRPr lang="en-US" sz="900" kern="0" dirty="0">
                <a:solidFill>
                  <a:srgbClr val="7F7F7F">
                    <a:lumMod val="50000"/>
                  </a:srgbClr>
                </a:solidFill>
                <a:latin typeface="+mn-lt"/>
                <a:ea typeface="+mn-ea"/>
                <a:cs typeface="+mn-ea"/>
                <a:sym typeface="+mn-lt"/>
              </a:endParaRPr>
            </a:p>
          </p:txBody>
        </p:sp>
        <p:sp>
          <p:nvSpPr>
            <p:cNvPr id="17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defTabSz="914126" fontAlgn="auto">
                <a:lnSpc>
                  <a:spcPct val="80000"/>
                </a:lnSpc>
                <a:spcBef>
                  <a:spcPts val="0"/>
                </a:spcBef>
                <a:spcAft>
                  <a:spcPts val="0"/>
                </a:spcAft>
                <a:defRPr/>
              </a:pPr>
              <a:r>
                <a:rPr lang="zh-CN" altLang="en-US" sz="1699" kern="0" dirty="0">
                  <a:solidFill>
                    <a:srgbClr val="7F7F7F">
                      <a:lumMod val="50000"/>
                    </a:srgbClr>
                  </a:solidFill>
                  <a:latin typeface="+mn-lt"/>
                  <a:ea typeface="+mn-ea"/>
                  <a:cs typeface="+mn-ea"/>
                  <a:sym typeface="+mn-lt"/>
                </a:rPr>
                <a:t>项目名称</a:t>
              </a:r>
              <a:endParaRPr lang="en-US" altLang="zh-CN" sz="1699" kern="0" dirty="0">
                <a:solidFill>
                  <a:srgbClr val="7F7F7F">
                    <a:lumMod val="50000"/>
                  </a:srgbClr>
                </a:solidFill>
                <a:latin typeface="+mn-lt"/>
                <a:ea typeface="+mn-ea"/>
                <a:cs typeface="+mn-ea"/>
                <a:sym typeface="+mn-lt"/>
              </a:endParaRPr>
            </a:p>
          </p:txBody>
        </p:sp>
      </p:grpSp>
      <p:grpSp>
        <p:nvGrpSpPr>
          <p:cNvPr id="177" name="Group 141"/>
          <p:cNvGrpSpPr/>
          <p:nvPr/>
        </p:nvGrpSpPr>
        <p:grpSpPr>
          <a:xfrm>
            <a:off x="7349141" y="2080805"/>
            <a:ext cx="1517626" cy="838332"/>
            <a:chOff x="552376" y="2667382"/>
            <a:chExt cx="1499240" cy="838333"/>
          </a:xfrm>
        </p:grpSpPr>
        <p:sp>
          <p:nvSpPr>
            <p:cNvPr id="178"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rgbClr val="7F7F7F">
                      <a:lumMod val="50000"/>
                    </a:srgbClr>
                  </a:solidFill>
                  <a:latin typeface="+mn-lt"/>
                  <a:ea typeface="+mn-ea"/>
                  <a:cs typeface="+mn-ea"/>
                  <a:sym typeface="+mn-lt"/>
                </a:rPr>
                <a:t>此处添加详细文本描述，建议与标题相关并符合整体语言风格，语言描述尽量简洁生动。</a:t>
              </a:r>
              <a:endParaRPr lang="en-US" sz="900" kern="0" dirty="0">
                <a:solidFill>
                  <a:srgbClr val="7F7F7F">
                    <a:lumMod val="50000"/>
                  </a:srgbClr>
                </a:solidFill>
                <a:latin typeface="+mn-lt"/>
                <a:ea typeface="+mn-ea"/>
                <a:cs typeface="+mn-ea"/>
                <a:sym typeface="+mn-lt"/>
              </a:endParaRPr>
            </a:p>
          </p:txBody>
        </p:sp>
        <p:sp>
          <p:nvSpPr>
            <p:cNvPr id="17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defTabSz="914126" fontAlgn="auto">
                <a:lnSpc>
                  <a:spcPct val="80000"/>
                </a:lnSpc>
                <a:spcBef>
                  <a:spcPts val="0"/>
                </a:spcBef>
                <a:spcAft>
                  <a:spcPts val="0"/>
                </a:spcAft>
                <a:defRPr/>
              </a:pPr>
              <a:r>
                <a:rPr lang="zh-CN" altLang="en-US" sz="1699" kern="0" dirty="0">
                  <a:solidFill>
                    <a:srgbClr val="7F7F7F">
                      <a:lumMod val="50000"/>
                    </a:srgbClr>
                  </a:solidFill>
                  <a:latin typeface="+mn-lt"/>
                  <a:ea typeface="+mn-ea"/>
                  <a:cs typeface="+mn-ea"/>
                  <a:sym typeface="+mn-lt"/>
                </a:rPr>
                <a:t>项目名称</a:t>
              </a:r>
              <a:endParaRPr lang="en-US" altLang="zh-CN" sz="1699" kern="0" dirty="0">
                <a:solidFill>
                  <a:srgbClr val="7F7F7F">
                    <a:lumMod val="50000"/>
                  </a:srgbClr>
                </a:solidFill>
                <a:latin typeface="+mn-lt"/>
                <a:ea typeface="+mn-ea"/>
                <a:cs typeface="+mn-ea"/>
                <a:sym typeface="+mn-lt"/>
              </a:endParaRPr>
            </a:p>
          </p:txBody>
        </p:sp>
      </p:grpSp>
      <p:grpSp>
        <p:nvGrpSpPr>
          <p:cNvPr id="180" name="组合 179"/>
          <p:cNvGrpSpPr/>
          <p:nvPr/>
        </p:nvGrpSpPr>
        <p:grpSpPr>
          <a:xfrm>
            <a:off x="1063508" y="1739290"/>
            <a:ext cx="613304" cy="613303"/>
            <a:chOff x="304800" y="673100"/>
            <a:chExt cx="4000500" cy="4000500"/>
          </a:xfrm>
          <a:effectLst>
            <a:outerShdw blurRad="444500" dist="254000" dir="8100000" algn="tr" rotWithShape="0">
              <a:prstClr val="black">
                <a:alpha val="50000"/>
              </a:prstClr>
            </a:outerShdw>
          </a:effectLst>
        </p:grpSpPr>
        <p:sp>
          <p:nvSpPr>
            <p:cNvPr id="181" name="同心圆 18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82" name="椭圆 1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sp>
        <p:nvSpPr>
          <p:cNvPr id="183" name="Freeform 7"/>
          <p:cNvSpPr>
            <a:spLocks noEditPoints="1"/>
          </p:cNvSpPr>
          <p:nvPr/>
        </p:nvSpPr>
        <p:spPr bwMode="auto">
          <a:xfrm>
            <a:off x="1218536" y="1907369"/>
            <a:ext cx="303247"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rgbClr val="0070C0"/>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mn-lt"/>
              <a:ea typeface="+mn-ea"/>
              <a:cs typeface="+mn-ea"/>
              <a:sym typeface="+mn-lt"/>
            </a:endParaRPr>
          </a:p>
        </p:txBody>
      </p:sp>
      <p:grpSp>
        <p:nvGrpSpPr>
          <p:cNvPr id="184" name="组合 183"/>
          <p:cNvGrpSpPr/>
          <p:nvPr/>
        </p:nvGrpSpPr>
        <p:grpSpPr>
          <a:xfrm>
            <a:off x="3646254" y="1739290"/>
            <a:ext cx="613304" cy="613303"/>
            <a:chOff x="304800" y="673100"/>
            <a:chExt cx="4000500" cy="4000500"/>
          </a:xfrm>
          <a:effectLst>
            <a:outerShdw blurRad="444500" dist="254000" dir="8100000" algn="tr" rotWithShape="0">
              <a:prstClr val="black">
                <a:alpha val="50000"/>
              </a:prstClr>
            </a:outerShdw>
          </a:effectLst>
        </p:grpSpPr>
        <p:sp>
          <p:nvSpPr>
            <p:cNvPr id="185" name="同心圆 18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86" name="椭圆 18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sp>
        <p:nvSpPr>
          <p:cNvPr id="187" name="Freeform 8"/>
          <p:cNvSpPr>
            <a:spLocks noEditPoints="1"/>
          </p:cNvSpPr>
          <p:nvPr/>
        </p:nvSpPr>
        <p:spPr bwMode="auto">
          <a:xfrm>
            <a:off x="3886388" y="1895508"/>
            <a:ext cx="204390"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00B0F0"/>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mn-lt"/>
              <a:ea typeface="+mn-ea"/>
              <a:cs typeface="+mn-ea"/>
              <a:sym typeface="+mn-lt"/>
            </a:endParaRPr>
          </a:p>
        </p:txBody>
      </p:sp>
      <p:grpSp>
        <p:nvGrpSpPr>
          <p:cNvPr id="188" name="组合 187"/>
          <p:cNvGrpSpPr/>
          <p:nvPr/>
        </p:nvGrpSpPr>
        <p:grpSpPr>
          <a:xfrm>
            <a:off x="4806076" y="3055366"/>
            <a:ext cx="613304" cy="613303"/>
            <a:chOff x="304800" y="673100"/>
            <a:chExt cx="4000500" cy="4000500"/>
          </a:xfrm>
          <a:effectLst>
            <a:outerShdw blurRad="444500" dist="254000" dir="8100000" algn="tr" rotWithShape="0">
              <a:prstClr val="black">
                <a:alpha val="50000"/>
              </a:prstClr>
            </a:outerShdw>
          </a:effectLst>
        </p:grpSpPr>
        <p:sp>
          <p:nvSpPr>
            <p:cNvPr id="189" name="同心圆 18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90" name="椭圆 18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sp>
        <p:nvSpPr>
          <p:cNvPr id="191" name="Freeform 10"/>
          <p:cNvSpPr>
            <a:spLocks noEditPoints="1"/>
          </p:cNvSpPr>
          <p:nvPr/>
        </p:nvSpPr>
        <p:spPr bwMode="auto">
          <a:xfrm>
            <a:off x="4980678" y="3254867"/>
            <a:ext cx="264098"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rgbClr val="0070C0"/>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mn-lt"/>
              <a:ea typeface="+mn-ea"/>
              <a:cs typeface="+mn-ea"/>
              <a:sym typeface="+mn-lt"/>
            </a:endParaRPr>
          </a:p>
        </p:txBody>
      </p:sp>
      <p:grpSp>
        <p:nvGrpSpPr>
          <p:cNvPr id="192" name="组合 191"/>
          <p:cNvGrpSpPr/>
          <p:nvPr/>
        </p:nvGrpSpPr>
        <p:grpSpPr>
          <a:xfrm>
            <a:off x="6350984" y="916077"/>
            <a:ext cx="613304" cy="613303"/>
            <a:chOff x="304800" y="673100"/>
            <a:chExt cx="4000500" cy="4000500"/>
          </a:xfrm>
          <a:effectLst>
            <a:outerShdw blurRad="444500" dist="254000" dir="8100000" algn="tr" rotWithShape="0">
              <a:prstClr val="black">
                <a:alpha val="50000"/>
              </a:prstClr>
            </a:outerShdw>
          </a:effectLst>
        </p:grpSpPr>
        <p:sp>
          <p:nvSpPr>
            <p:cNvPr id="193" name="同心圆 19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94" name="椭圆 1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sp>
        <p:nvSpPr>
          <p:cNvPr id="195" name="Freeform 9"/>
          <p:cNvSpPr>
            <a:spLocks noEditPoints="1"/>
          </p:cNvSpPr>
          <p:nvPr/>
        </p:nvSpPr>
        <p:spPr bwMode="auto">
          <a:xfrm>
            <a:off x="6538302" y="1110823"/>
            <a:ext cx="266917"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rgbClr val="0070C0"/>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mn-lt"/>
              <a:ea typeface="+mn-ea"/>
              <a:cs typeface="+mn-ea"/>
              <a:sym typeface="+mn-lt"/>
            </a:endParaRPr>
          </a:p>
        </p:txBody>
      </p:sp>
      <p:grpSp>
        <p:nvGrpSpPr>
          <p:cNvPr id="196" name="组合 195"/>
          <p:cNvGrpSpPr/>
          <p:nvPr/>
        </p:nvGrpSpPr>
        <p:grpSpPr>
          <a:xfrm>
            <a:off x="6624874" y="2730392"/>
            <a:ext cx="613304" cy="613303"/>
            <a:chOff x="304800" y="673100"/>
            <a:chExt cx="4000500" cy="4000500"/>
          </a:xfrm>
          <a:effectLst>
            <a:outerShdw blurRad="444500" dist="254000" dir="8100000" algn="tr" rotWithShape="0">
              <a:prstClr val="black">
                <a:alpha val="50000"/>
              </a:prstClr>
            </a:outerShdw>
          </a:effectLst>
        </p:grpSpPr>
        <p:sp>
          <p:nvSpPr>
            <p:cNvPr id="197" name="同心圆 19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98" name="椭圆 19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sp>
        <p:nvSpPr>
          <p:cNvPr id="199" name="Freeform 6"/>
          <p:cNvSpPr>
            <a:spLocks noEditPoints="1"/>
          </p:cNvSpPr>
          <p:nvPr/>
        </p:nvSpPr>
        <p:spPr bwMode="auto">
          <a:xfrm>
            <a:off x="6743812" y="2931058"/>
            <a:ext cx="322423"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00B0F0"/>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mn-lt"/>
              <a:ea typeface="+mn-ea"/>
              <a:cs typeface="+mn-ea"/>
              <a:sym typeface="+mn-lt"/>
            </a:endParaRPr>
          </a:p>
        </p:txBody>
      </p:sp>
      <p:grpSp>
        <p:nvGrpSpPr>
          <p:cNvPr id="200" name="组合 199"/>
          <p:cNvGrpSpPr/>
          <p:nvPr/>
        </p:nvGrpSpPr>
        <p:grpSpPr>
          <a:xfrm>
            <a:off x="7875126" y="1310974"/>
            <a:ext cx="613304" cy="613303"/>
            <a:chOff x="304800" y="673100"/>
            <a:chExt cx="4000500" cy="4000500"/>
          </a:xfrm>
          <a:effectLst>
            <a:outerShdw blurRad="444500" dist="254000" dir="8100000" algn="tr" rotWithShape="0">
              <a:prstClr val="black">
                <a:alpha val="50000"/>
              </a:prstClr>
            </a:outerShdw>
          </a:effectLst>
        </p:grpSpPr>
        <p:sp>
          <p:nvSpPr>
            <p:cNvPr id="201" name="同心圆 20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02" name="椭圆 20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203" name="组合 202"/>
          <p:cNvGrpSpPr/>
          <p:nvPr/>
        </p:nvGrpSpPr>
        <p:grpSpPr>
          <a:xfrm>
            <a:off x="7983805" y="1476046"/>
            <a:ext cx="367134" cy="312428"/>
            <a:chOff x="5933005" y="2830391"/>
            <a:chExt cx="500408" cy="425843"/>
          </a:xfrm>
          <a:solidFill>
            <a:srgbClr val="00B0F0"/>
          </a:solidFill>
        </p:grpSpPr>
        <p:sp>
          <p:nvSpPr>
            <p:cNvPr id="204"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8" tIns="34284" rIns="68568" bIns="34284" numCol="1" anchor="t" anchorCtr="0" compatLnSpc="1">
              <a:prstTxWarp prst="textNoShape">
                <a:avLst/>
              </a:prstTxWarp>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05"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8" tIns="34284" rIns="68568" bIns="34284" numCol="1" anchor="t" anchorCtr="0" compatLnSpc="1">
              <a:prstTxWarp prst="textNoShape">
                <a:avLst/>
              </a:prstTxWarp>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nvGrpSpPr>
          <p:cNvPr id="61" name="组合 60"/>
          <p:cNvGrpSpPr/>
          <p:nvPr/>
        </p:nvGrpSpPr>
        <p:grpSpPr>
          <a:xfrm>
            <a:off x="-107260" y="196219"/>
            <a:ext cx="1765509" cy="551353"/>
            <a:chOff x="520640" y="251298"/>
            <a:chExt cx="1766054" cy="551522"/>
          </a:xfrm>
        </p:grpSpPr>
        <p:sp>
          <p:nvSpPr>
            <p:cNvPr id="62" name="矩形 3"/>
            <p:cNvSpPr>
              <a:spLocks noChangeArrowheads="1"/>
            </p:cNvSpPr>
            <p:nvPr/>
          </p:nvSpPr>
          <p:spPr bwMode="auto">
            <a:xfrm>
              <a:off x="872615" y="251298"/>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执行过程</a:t>
              </a:r>
            </a:p>
          </p:txBody>
        </p:sp>
        <p:grpSp>
          <p:nvGrpSpPr>
            <p:cNvPr id="63" name="组合 62"/>
            <p:cNvGrpSpPr/>
            <p:nvPr/>
          </p:nvGrpSpPr>
          <p:grpSpPr>
            <a:xfrm>
              <a:off x="520640" y="515443"/>
              <a:ext cx="1766054" cy="287377"/>
              <a:chOff x="562081" y="425886"/>
              <a:chExt cx="1766054" cy="287377"/>
            </a:xfrm>
          </p:grpSpPr>
          <p:sp>
            <p:nvSpPr>
              <p:cNvPr id="64"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Execution process</a:t>
                </a:r>
                <a:endParaRPr lang="zh-CN" altLang="en-US" sz="800" kern="0" dirty="0">
                  <a:solidFill>
                    <a:srgbClr val="FFFFFF">
                      <a:lumMod val="50000"/>
                    </a:srgbClr>
                  </a:solidFill>
                  <a:latin typeface="+mn-lt"/>
                  <a:ea typeface="+mn-ea"/>
                  <a:cs typeface="+mn-ea"/>
                  <a:sym typeface="+mn-lt"/>
                </a:endParaRPr>
              </a:p>
            </p:txBody>
          </p:sp>
          <p:grpSp>
            <p:nvGrpSpPr>
              <p:cNvPr id="65" name="组合 64"/>
              <p:cNvGrpSpPr/>
              <p:nvPr/>
            </p:nvGrpSpPr>
            <p:grpSpPr>
              <a:xfrm>
                <a:off x="931046" y="667544"/>
                <a:ext cx="1028125" cy="45719"/>
                <a:chOff x="688893" y="2574256"/>
                <a:chExt cx="7739508" cy="81111"/>
              </a:xfrm>
            </p:grpSpPr>
            <p:sp>
              <p:nvSpPr>
                <p:cNvPr id="66"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7"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8"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9"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0"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1167845652"/>
      </p:ext>
    </p:extLst>
  </p:cSld>
  <p:clrMapOvr>
    <a:masterClrMapping/>
  </p:clrMapOvr>
  <mc:AlternateContent xmlns:mc="http://schemas.openxmlformats.org/markup-compatibility/2006" xmlns:p14="http://schemas.microsoft.com/office/powerpoint/2010/main">
    <mc:Choice Requires="p14">
      <p:transition spd="slow" p14:dur="2000" advTm="0">
        <p:random/>
      </p:transition>
    </mc:Choice>
    <mc:Fallback xmlns="">
      <p:transition spd="slow" advTm="0">
        <p:random/>
      </p:transition>
    </mc:Fallback>
  </mc:AlternateContent>
  <p:extLst>
    <p:ext uri="{E180D4A7-C9FB-4DFB-919C-405C955672EB}">
      <p14:showEvtLst xmlns:p14="http://schemas.microsoft.com/office/powerpoint/2010/main">
        <p14:playEvt time="0" objId="30"/>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91818"/>
            <a:ext cx="9144000" cy="969534"/>
          </a:xfrm>
          <a:prstGeom prst="rect">
            <a:avLst/>
          </a:prstGeom>
          <a:solidFill>
            <a:srgbClr val="01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17"/>
          <p:cNvSpPr txBox="1"/>
          <p:nvPr/>
        </p:nvSpPr>
        <p:spPr>
          <a:xfrm>
            <a:off x="3337584" y="2014975"/>
            <a:ext cx="3538672" cy="584775"/>
          </a:xfrm>
          <a:prstGeom prst="rect">
            <a:avLst/>
          </a:prstGeom>
          <a:noFill/>
        </p:spPr>
        <p:txBody>
          <a:bodyPr wrap="square" rtlCol="0">
            <a:spAutoFit/>
          </a:bodyPr>
          <a:lstStyle/>
          <a:p>
            <a:pPr defTabSz="914126" fontAlgn="auto">
              <a:spcBef>
                <a:spcPts val="0"/>
              </a:spcBef>
              <a:spcAft>
                <a:spcPts val="0"/>
              </a:spcAft>
              <a:defRPr/>
            </a:pPr>
            <a:r>
              <a:rPr lang="zh-CN" altLang="en-US" sz="3200" b="1" kern="0" dirty="0">
                <a:solidFill>
                  <a:schemeClr val="bg1"/>
                </a:solidFill>
                <a:latin typeface="+mn-lt"/>
                <a:ea typeface="+mn-ea"/>
                <a:cs typeface="+mn-ea"/>
                <a:sym typeface="+mn-lt"/>
              </a:rPr>
              <a:t>成果展示问题</a:t>
            </a:r>
          </a:p>
        </p:txBody>
      </p:sp>
      <p:sp>
        <p:nvSpPr>
          <p:cNvPr id="41" name="文本框 19"/>
          <p:cNvSpPr txBox="1"/>
          <p:nvPr/>
        </p:nvSpPr>
        <p:spPr bwMode="auto">
          <a:xfrm>
            <a:off x="3337583" y="2933022"/>
            <a:ext cx="4257871" cy="955646"/>
          </a:xfrm>
          <a:prstGeom prst="rect">
            <a:avLst/>
          </a:prstGeom>
          <a:noFill/>
        </p:spPr>
        <p:txBody>
          <a:bodyPr wrap="square" lIns="68580" tIns="34290" rIns="68580" bIns="34290">
            <a:spAutoFit/>
          </a:bodyPr>
          <a:lstStyle/>
          <a:p>
            <a:pPr>
              <a:lnSpc>
                <a:spcPct val="120000"/>
              </a:lnSpc>
            </a:pPr>
            <a:r>
              <a:rPr lang="zh-CN" altLang="en-US" sz="1200" dirty="0">
                <a:solidFill>
                  <a:schemeClr val="tx1">
                    <a:lumMod val="75000"/>
                    <a:lumOff val="25000"/>
                  </a:schemeClr>
                </a:solidFill>
                <a:latin typeface="+mn-lt"/>
                <a:ea typeface="+mn-ea"/>
                <a:cs typeface="+mn-ea"/>
                <a:sym typeface="+mn-lt"/>
              </a:rPr>
              <a:t>详细内容</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点击输入本栏的具体文字，简明扼要的说明分项内容，此为概念图解，请根据您的具体内容酌情修改。点击输入本栏的具体文字，简明扼要的说明分项内容，请根据您的具体内容酌情修改。</a:t>
            </a:r>
            <a:endParaRPr lang="en-US" altLang="zh-CN" sz="1200" dirty="0">
              <a:solidFill>
                <a:schemeClr val="tx1">
                  <a:lumMod val="75000"/>
                  <a:lumOff val="25000"/>
                </a:schemeClr>
              </a:solidFill>
              <a:latin typeface="+mn-lt"/>
              <a:ea typeface="+mn-ea"/>
              <a:cs typeface="+mn-ea"/>
              <a:sym typeface="+mn-lt"/>
            </a:endParaRPr>
          </a:p>
        </p:txBody>
      </p:sp>
      <p:grpSp>
        <p:nvGrpSpPr>
          <p:cNvPr id="76" name="组合 75"/>
          <p:cNvGrpSpPr/>
          <p:nvPr/>
        </p:nvGrpSpPr>
        <p:grpSpPr>
          <a:xfrm>
            <a:off x="3491880" y="1149122"/>
            <a:ext cx="414516" cy="414516"/>
            <a:chOff x="3543574" y="4265651"/>
            <a:chExt cx="414516" cy="414516"/>
          </a:xfrm>
        </p:grpSpPr>
        <p:sp>
          <p:nvSpPr>
            <p:cNvPr id="44" name="椭圆 43"/>
            <p:cNvSpPr/>
            <p:nvPr/>
          </p:nvSpPr>
          <p:spPr>
            <a:xfrm>
              <a:off x="3543574"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7" name="组合 46"/>
            <p:cNvGrpSpPr/>
            <p:nvPr/>
          </p:nvGrpSpPr>
          <p:grpSpPr>
            <a:xfrm>
              <a:off x="3629640" y="4325788"/>
              <a:ext cx="259976" cy="261734"/>
              <a:chOff x="5042691" y="2273922"/>
              <a:chExt cx="702937" cy="707690"/>
            </a:xfrm>
            <a:solidFill>
              <a:schemeClr val="bg1"/>
            </a:solidFill>
          </p:grpSpPr>
          <p:sp>
            <p:nvSpPr>
              <p:cNvPr id="74"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5"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7" name="组合 76"/>
          <p:cNvGrpSpPr/>
          <p:nvPr/>
        </p:nvGrpSpPr>
        <p:grpSpPr>
          <a:xfrm>
            <a:off x="4050431" y="1149122"/>
            <a:ext cx="414516" cy="414516"/>
            <a:chOff x="4102125" y="4265651"/>
            <a:chExt cx="414516" cy="414516"/>
          </a:xfrm>
        </p:grpSpPr>
        <p:sp>
          <p:nvSpPr>
            <p:cNvPr id="45" name="椭圆 44"/>
            <p:cNvSpPr/>
            <p:nvPr/>
          </p:nvSpPr>
          <p:spPr>
            <a:xfrm>
              <a:off x="4102125"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8" name="组合 47"/>
            <p:cNvGrpSpPr/>
            <p:nvPr/>
          </p:nvGrpSpPr>
          <p:grpSpPr>
            <a:xfrm>
              <a:off x="4199233" y="4358783"/>
              <a:ext cx="238761" cy="198211"/>
              <a:chOff x="3132963" y="3140191"/>
              <a:chExt cx="645573" cy="535933"/>
            </a:xfrm>
            <a:solidFill>
              <a:schemeClr val="bg1"/>
            </a:solidFill>
          </p:grpSpPr>
          <p:sp>
            <p:nvSpPr>
              <p:cNvPr id="68"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9"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0"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1"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2"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3"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9" name="组合 78"/>
          <p:cNvGrpSpPr/>
          <p:nvPr/>
        </p:nvGrpSpPr>
        <p:grpSpPr>
          <a:xfrm>
            <a:off x="5129792" y="1149122"/>
            <a:ext cx="414516" cy="414516"/>
            <a:chOff x="5181486" y="4265651"/>
            <a:chExt cx="414516" cy="414516"/>
          </a:xfrm>
        </p:grpSpPr>
        <p:sp>
          <p:nvSpPr>
            <p:cNvPr id="46" name="椭圆 45"/>
            <p:cNvSpPr/>
            <p:nvPr/>
          </p:nvSpPr>
          <p:spPr>
            <a:xfrm>
              <a:off x="5181486"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50" name="组合 49"/>
            <p:cNvGrpSpPr/>
            <p:nvPr/>
          </p:nvGrpSpPr>
          <p:grpSpPr>
            <a:xfrm>
              <a:off x="5287222" y="4375239"/>
              <a:ext cx="253419" cy="172633"/>
              <a:chOff x="4895160" y="4287159"/>
              <a:chExt cx="571418" cy="389258"/>
            </a:xfrm>
            <a:solidFill>
              <a:schemeClr val="bg1"/>
            </a:solidFill>
          </p:grpSpPr>
          <p:sp>
            <p:nvSpPr>
              <p:cNvPr id="59"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0"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5"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6"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7"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8" name="组合 77"/>
          <p:cNvGrpSpPr/>
          <p:nvPr/>
        </p:nvGrpSpPr>
        <p:grpSpPr>
          <a:xfrm>
            <a:off x="4574743" y="1149122"/>
            <a:ext cx="414516" cy="414516"/>
            <a:chOff x="4626437" y="4265651"/>
            <a:chExt cx="414516" cy="414516"/>
          </a:xfrm>
        </p:grpSpPr>
        <p:sp>
          <p:nvSpPr>
            <p:cNvPr id="49" name="椭圆 48"/>
            <p:cNvSpPr/>
            <p:nvPr/>
          </p:nvSpPr>
          <p:spPr>
            <a:xfrm>
              <a:off x="4626437"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bg1"/>
                </a:solidFill>
                <a:cs typeface="+mn-ea"/>
                <a:sym typeface="+mn-lt"/>
              </a:endParaRPr>
            </a:p>
          </p:txBody>
        </p:sp>
        <p:grpSp>
          <p:nvGrpSpPr>
            <p:cNvPr id="51" name="组合 50"/>
            <p:cNvGrpSpPr/>
            <p:nvPr/>
          </p:nvGrpSpPr>
          <p:grpSpPr>
            <a:xfrm>
              <a:off x="4710891" y="4356960"/>
              <a:ext cx="232896" cy="199705"/>
              <a:chOff x="3546346" y="2339026"/>
              <a:chExt cx="897787" cy="769842"/>
            </a:xfrm>
            <a:solidFill>
              <a:schemeClr val="bg1"/>
            </a:solidFill>
          </p:grpSpPr>
          <p:sp>
            <p:nvSpPr>
              <p:cNvPr id="52"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3"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4"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5"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6"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7"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8"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grpSp>
      </p:grpSp>
      <p:grpSp>
        <p:nvGrpSpPr>
          <p:cNvPr id="83" name="组合 82"/>
          <p:cNvGrpSpPr/>
          <p:nvPr/>
        </p:nvGrpSpPr>
        <p:grpSpPr>
          <a:xfrm>
            <a:off x="1366956" y="1489357"/>
            <a:ext cx="1586056" cy="1586449"/>
            <a:chOff x="1041891" y="2887277"/>
            <a:chExt cx="1036261" cy="1036518"/>
          </a:xfrm>
        </p:grpSpPr>
        <p:sp>
          <p:nvSpPr>
            <p:cNvPr id="84" name="Oval 53"/>
            <p:cNvSpPr>
              <a:spLocks noChangeArrowheads="1"/>
            </p:cNvSpPr>
            <p:nvPr/>
          </p:nvSpPr>
          <p:spPr bwMode="auto">
            <a:xfrm>
              <a:off x="1041891" y="2887277"/>
              <a:ext cx="1036261" cy="1036518"/>
            </a:xfrm>
            <a:prstGeom prst="ellipse">
              <a:avLst/>
            </a:prstGeom>
            <a:solidFill>
              <a:srgbClr val="01B0F1"/>
            </a:solid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cs typeface="+mn-ea"/>
                <a:sym typeface="+mn-lt"/>
              </a:endParaRPr>
            </a:p>
          </p:txBody>
        </p:sp>
        <p:sp>
          <p:nvSpPr>
            <p:cNvPr id="85" name="Text Box 58"/>
            <p:cNvSpPr txBox="1">
              <a:spLocks noChangeArrowheads="1"/>
            </p:cNvSpPr>
            <p:nvPr/>
          </p:nvSpPr>
          <p:spPr bwMode="auto">
            <a:xfrm>
              <a:off x="1159958" y="3077737"/>
              <a:ext cx="782803" cy="708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6600" dirty="0">
                  <a:solidFill>
                    <a:schemeClr val="bg1"/>
                  </a:solidFill>
                  <a:latin typeface="+mn-lt"/>
                  <a:ea typeface="+mn-ea"/>
                  <a:cs typeface="+mn-ea"/>
                  <a:sym typeface="+mn-lt"/>
                </a:rPr>
                <a:t>03</a:t>
              </a:r>
            </a:p>
          </p:txBody>
        </p:sp>
      </p:grpSp>
      <p:grpSp>
        <p:nvGrpSpPr>
          <p:cNvPr id="80" name="组合 79"/>
          <p:cNvGrpSpPr/>
          <p:nvPr/>
        </p:nvGrpSpPr>
        <p:grpSpPr>
          <a:xfrm>
            <a:off x="916419" y="4532339"/>
            <a:ext cx="588857" cy="588857"/>
            <a:chOff x="304800" y="673100"/>
            <a:chExt cx="4000500" cy="4000500"/>
          </a:xfrm>
          <a:effectLst>
            <a:outerShdw blurRad="444500" dist="254000" dir="8100000" algn="tr" rotWithShape="0">
              <a:prstClr val="black">
                <a:alpha val="50000"/>
              </a:prstClr>
            </a:outerShdw>
          </a:effectLst>
        </p:grpSpPr>
        <p:sp>
          <p:nvSpPr>
            <p:cNvPr id="81"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6" name="组合 85"/>
          <p:cNvGrpSpPr/>
          <p:nvPr/>
        </p:nvGrpSpPr>
        <p:grpSpPr>
          <a:xfrm>
            <a:off x="4012225" y="4232345"/>
            <a:ext cx="252491" cy="252491"/>
            <a:chOff x="304800" y="673100"/>
            <a:chExt cx="4000500" cy="4000500"/>
          </a:xfrm>
          <a:effectLst>
            <a:outerShdw blurRad="444500" dist="254000" dir="8100000" algn="tr" rotWithShape="0">
              <a:prstClr val="black">
                <a:alpha val="50000"/>
              </a:prstClr>
            </a:outerShdw>
          </a:effectLst>
        </p:grpSpPr>
        <p:sp>
          <p:nvSpPr>
            <p:cNvPr id="87"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9" name="组合 88"/>
          <p:cNvGrpSpPr/>
          <p:nvPr/>
        </p:nvGrpSpPr>
        <p:grpSpPr>
          <a:xfrm>
            <a:off x="2093322" y="4197995"/>
            <a:ext cx="1179281" cy="1179281"/>
            <a:chOff x="304800" y="673100"/>
            <a:chExt cx="4000500" cy="4000500"/>
          </a:xfrm>
          <a:effectLst>
            <a:outerShdw blurRad="444500" dist="254000" dir="8100000" algn="tr" rotWithShape="0">
              <a:prstClr val="black">
                <a:alpha val="50000"/>
              </a:prstClr>
            </a:outerShdw>
          </a:effectLst>
        </p:grpSpPr>
        <p:sp>
          <p:nvSpPr>
            <p:cNvPr id="90"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1" name="椭圆 90"/>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92" name="组合 91"/>
          <p:cNvGrpSpPr/>
          <p:nvPr/>
        </p:nvGrpSpPr>
        <p:grpSpPr>
          <a:xfrm>
            <a:off x="1425263" y="4098496"/>
            <a:ext cx="520192" cy="520192"/>
            <a:chOff x="304800" y="673100"/>
            <a:chExt cx="4000500" cy="4000500"/>
          </a:xfrm>
          <a:effectLst>
            <a:outerShdw blurRad="444500" dist="254000" dir="8100000" algn="tr" rotWithShape="0">
              <a:prstClr val="black">
                <a:alpha val="50000"/>
              </a:prstClr>
            </a:outerShdw>
          </a:effectLst>
        </p:grpSpPr>
        <p:sp>
          <p:nvSpPr>
            <p:cNvPr id="93"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4" name="椭圆 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5" name="组合 94"/>
          <p:cNvGrpSpPr/>
          <p:nvPr/>
        </p:nvGrpSpPr>
        <p:grpSpPr>
          <a:xfrm>
            <a:off x="440975" y="4413610"/>
            <a:ext cx="316877" cy="316877"/>
            <a:chOff x="304800" y="673100"/>
            <a:chExt cx="4000500" cy="4000500"/>
          </a:xfrm>
          <a:effectLst>
            <a:outerShdw blurRad="444500" dist="254000" dir="8100000" algn="tr" rotWithShape="0">
              <a:prstClr val="black">
                <a:alpha val="50000"/>
              </a:prstClr>
            </a:outerShdw>
          </a:effectLst>
        </p:grpSpPr>
        <p:sp>
          <p:nvSpPr>
            <p:cNvPr id="96"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7" name="椭圆 9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8" name="组合 97"/>
          <p:cNvGrpSpPr/>
          <p:nvPr/>
        </p:nvGrpSpPr>
        <p:grpSpPr>
          <a:xfrm>
            <a:off x="267011" y="4230303"/>
            <a:ext cx="158438" cy="158438"/>
            <a:chOff x="304800" y="673100"/>
            <a:chExt cx="4000500" cy="4000500"/>
          </a:xfrm>
          <a:effectLst>
            <a:outerShdw blurRad="444500" dist="254000" dir="8100000" algn="tr" rotWithShape="0">
              <a:prstClr val="black">
                <a:alpha val="50000"/>
              </a:prstClr>
            </a:outerShdw>
          </a:effectLst>
        </p:grpSpPr>
        <p:sp>
          <p:nvSpPr>
            <p:cNvPr id="99"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00" name="椭圆 9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spTree>
    <p:extLst>
      <p:ext uri="{BB962C8B-B14F-4D97-AF65-F5344CB8AC3E}">
        <p14:creationId xmlns:p14="http://schemas.microsoft.com/office/powerpoint/2010/main" val="568317444"/>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空心弧 40"/>
          <p:cNvSpPr>
            <a:spLocks noChangeArrowheads="1"/>
          </p:cNvSpPr>
          <p:nvPr/>
        </p:nvSpPr>
        <p:spPr bwMode="auto">
          <a:xfrm rot="5400000">
            <a:off x="645915" y="1446015"/>
            <a:ext cx="3068240" cy="3069431"/>
          </a:xfrm>
          <a:custGeom>
            <a:avLst/>
            <a:gdLst>
              <a:gd name="T0" fmla="*/ 387411545 w 21600"/>
              <a:gd name="T1" fmla="*/ 0 h 21600"/>
              <a:gd name="T2" fmla="*/ 4806720 w 21600"/>
              <a:gd name="T3" fmla="*/ 387712366 h 21600"/>
              <a:gd name="T4" fmla="*/ 387411545 w 21600"/>
              <a:gd name="T5" fmla="*/ 9656961 h 21600"/>
              <a:gd name="T6" fmla="*/ 770016179 w 21600"/>
              <a:gd name="T7" fmla="*/ 38771236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lnTo>
                  <a:pt x="269" y="10800"/>
                </a:lnTo>
                <a:close/>
              </a:path>
            </a:pathLst>
          </a:custGeom>
          <a:solidFill>
            <a:schemeClr val="tx1">
              <a:lumMod val="65000"/>
              <a:lumOff val="35000"/>
              <a:alpha val="39999"/>
            </a:schemeClr>
          </a:solidFill>
          <a:ln>
            <a:noFill/>
          </a:ln>
        </p:spPr>
        <p:txBody>
          <a:bodyPr lIns="68573" tIns="34287" rIns="68573" bIns="34287" anchor="ctr"/>
          <a:lstStyle/>
          <a:p>
            <a:endParaRPr lang="zh-CN" altLang="en-US">
              <a:latin typeface="+mn-lt"/>
              <a:ea typeface="+mn-ea"/>
              <a:cs typeface="+mn-ea"/>
              <a:sym typeface="+mn-lt"/>
            </a:endParaRPr>
          </a:p>
        </p:txBody>
      </p:sp>
      <p:sp>
        <p:nvSpPr>
          <p:cNvPr id="10" name="直接连接符 52"/>
          <p:cNvSpPr>
            <a:spLocks noChangeShapeType="1"/>
          </p:cNvSpPr>
          <p:nvPr/>
        </p:nvSpPr>
        <p:spPr bwMode="auto">
          <a:xfrm>
            <a:off x="3150394" y="1686740"/>
            <a:ext cx="1079919" cy="1"/>
          </a:xfrm>
          <a:prstGeom prst="line">
            <a:avLst/>
          </a:prstGeom>
          <a:noFill/>
          <a:ln w="12700">
            <a:solidFill>
              <a:schemeClr val="bg1">
                <a:lumMod val="50000"/>
              </a:schemeClr>
            </a:solidFill>
            <a:bevel/>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cs typeface="+mn-ea"/>
              <a:sym typeface="+mn-lt"/>
            </a:endParaRPr>
          </a:p>
        </p:txBody>
      </p:sp>
      <p:sp>
        <p:nvSpPr>
          <p:cNvPr id="16" name="直接连接符 58"/>
          <p:cNvSpPr>
            <a:spLocks noChangeShapeType="1"/>
          </p:cNvSpPr>
          <p:nvPr/>
        </p:nvSpPr>
        <p:spPr bwMode="auto">
          <a:xfrm>
            <a:off x="3155157" y="4289227"/>
            <a:ext cx="1080350" cy="1"/>
          </a:xfrm>
          <a:prstGeom prst="line">
            <a:avLst/>
          </a:prstGeom>
          <a:noFill/>
          <a:ln w="12700">
            <a:solidFill>
              <a:schemeClr val="bg1">
                <a:lumMod val="50000"/>
              </a:schemeClr>
            </a:solidFill>
            <a:bevel/>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cs typeface="+mn-ea"/>
              <a:sym typeface="+mn-lt"/>
            </a:endParaRPr>
          </a:p>
        </p:txBody>
      </p:sp>
      <p:cxnSp>
        <p:nvCxnSpPr>
          <p:cNvPr id="20" name="直接连接符 62"/>
          <p:cNvCxnSpPr>
            <a:cxnSpLocks noChangeShapeType="1"/>
          </p:cNvCxnSpPr>
          <p:nvPr/>
        </p:nvCxnSpPr>
        <p:spPr bwMode="auto">
          <a:xfrm>
            <a:off x="3789760" y="2501504"/>
            <a:ext cx="1805985" cy="1"/>
          </a:xfrm>
          <a:prstGeom prst="line">
            <a:avLst/>
          </a:prstGeom>
          <a:noFill/>
          <a:ln w="12700">
            <a:solidFill>
              <a:schemeClr val="bg1">
                <a:lumMod val="50000"/>
              </a:schemeClr>
            </a:solidFill>
            <a:bevel/>
            <a:headEnd/>
            <a:tailEnd/>
          </a:ln>
          <a:extLst>
            <a:ext uri="{909E8E84-426E-40dd-AFC4-6F175D3DCCD1}">
              <a14:hiddenFill xmlns="" xmlns:a14="http://schemas.microsoft.com/office/drawing/2010/main">
                <a:noFill/>
              </a14:hiddenFill>
            </a:ext>
          </a:extLst>
        </p:spPr>
      </p:cxnSp>
      <p:sp>
        <p:nvSpPr>
          <p:cNvPr id="24" name="直接连接符 66"/>
          <p:cNvSpPr>
            <a:spLocks noChangeShapeType="1"/>
          </p:cNvSpPr>
          <p:nvPr/>
        </p:nvSpPr>
        <p:spPr bwMode="auto">
          <a:xfrm>
            <a:off x="3799285" y="3463647"/>
            <a:ext cx="1778982" cy="1"/>
          </a:xfrm>
          <a:prstGeom prst="line">
            <a:avLst/>
          </a:prstGeom>
          <a:noFill/>
          <a:ln w="12700">
            <a:solidFill>
              <a:schemeClr val="bg1">
                <a:lumMod val="50000"/>
              </a:schemeClr>
            </a:solidFill>
            <a:bevel/>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cs typeface="+mn-ea"/>
              <a:sym typeface="+mn-lt"/>
            </a:endParaRPr>
          </a:p>
        </p:txBody>
      </p:sp>
      <p:sp>
        <p:nvSpPr>
          <p:cNvPr id="27" name="矩形 71"/>
          <p:cNvSpPr>
            <a:spLocks noChangeArrowheads="1"/>
          </p:cNvSpPr>
          <p:nvPr/>
        </p:nvSpPr>
        <p:spPr bwMode="auto">
          <a:xfrm>
            <a:off x="4981575" y="1233487"/>
            <a:ext cx="1881188" cy="30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500" dirty="0">
                <a:latin typeface="+mn-lt"/>
                <a:ea typeface="+mn-ea"/>
                <a:cs typeface="+mn-ea"/>
                <a:sym typeface="+mn-lt"/>
              </a:rPr>
              <a:t>务实创新的服务精神</a:t>
            </a:r>
            <a:endParaRPr lang="en-US" altLang="zh-CN" sz="1500" dirty="0">
              <a:latin typeface="+mn-lt"/>
              <a:ea typeface="+mn-ea"/>
              <a:cs typeface="+mn-ea"/>
              <a:sym typeface="+mn-lt"/>
            </a:endParaRPr>
          </a:p>
        </p:txBody>
      </p:sp>
      <p:sp>
        <p:nvSpPr>
          <p:cNvPr id="28" name="矩形 47"/>
          <p:cNvSpPr>
            <a:spLocks noChangeArrowheads="1"/>
          </p:cNvSpPr>
          <p:nvPr/>
        </p:nvSpPr>
        <p:spPr bwMode="auto">
          <a:xfrm>
            <a:off x="4983956" y="1509713"/>
            <a:ext cx="2281238" cy="6278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0000"/>
              </a:lnSpc>
              <a:spcBef>
                <a:spcPct val="0"/>
              </a:spcBef>
              <a:buFont typeface="Arial" pitchFamily="34" charset="0"/>
              <a:buNone/>
            </a:pPr>
            <a:r>
              <a:rPr lang="zh-CN" altLang="en-US" sz="1100" dirty="0">
                <a:solidFill>
                  <a:schemeClr val="tx1">
                    <a:lumMod val="75000"/>
                    <a:lumOff val="25000"/>
                  </a:schemeClr>
                </a:solidFill>
                <a:latin typeface="+mn-lt"/>
                <a:ea typeface="+mn-ea"/>
                <a:cs typeface="+mn-ea"/>
                <a:sym typeface="+mn-lt"/>
              </a:rPr>
              <a:t>在此录入图表的描述说明，在此录入图表的描述说明，在此录入上述图表的描述说明。</a:t>
            </a:r>
            <a:endParaRPr lang="zh-CN" altLang="en-US" sz="1400" dirty="0">
              <a:solidFill>
                <a:schemeClr val="tx1">
                  <a:lumMod val="75000"/>
                  <a:lumOff val="25000"/>
                </a:schemeClr>
              </a:solidFill>
              <a:latin typeface="+mn-lt"/>
              <a:ea typeface="+mn-ea"/>
              <a:cs typeface="+mn-ea"/>
              <a:sym typeface="+mn-lt"/>
            </a:endParaRPr>
          </a:p>
        </p:txBody>
      </p:sp>
      <p:sp>
        <p:nvSpPr>
          <p:cNvPr id="29" name="矩形 73"/>
          <p:cNvSpPr>
            <a:spLocks noChangeArrowheads="1"/>
          </p:cNvSpPr>
          <p:nvPr/>
        </p:nvSpPr>
        <p:spPr bwMode="auto">
          <a:xfrm>
            <a:off x="4981575" y="3895725"/>
            <a:ext cx="1869281" cy="30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500" dirty="0">
                <a:latin typeface="+mn-lt"/>
                <a:ea typeface="+mn-ea"/>
                <a:cs typeface="+mn-ea"/>
                <a:sym typeface="+mn-lt"/>
              </a:rPr>
              <a:t>洞察敏锐的服务意识</a:t>
            </a:r>
            <a:endParaRPr lang="en-US" altLang="zh-CN" sz="1500" dirty="0">
              <a:latin typeface="+mn-lt"/>
              <a:ea typeface="+mn-ea"/>
              <a:cs typeface="+mn-ea"/>
              <a:sym typeface="+mn-lt"/>
            </a:endParaRPr>
          </a:p>
        </p:txBody>
      </p:sp>
      <p:sp>
        <p:nvSpPr>
          <p:cNvPr id="30" name="矩形 47"/>
          <p:cNvSpPr>
            <a:spLocks noChangeArrowheads="1"/>
          </p:cNvSpPr>
          <p:nvPr/>
        </p:nvSpPr>
        <p:spPr bwMode="auto">
          <a:xfrm>
            <a:off x="4983956" y="4171951"/>
            <a:ext cx="2281238" cy="6278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0000"/>
              </a:lnSpc>
              <a:spcBef>
                <a:spcPct val="0"/>
              </a:spcBef>
              <a:buFont typeface="Arial" pitchFamily="34" charset="0"/>
              <a:buNone/>
            </a:pPr>
            <a:r>
              <a:rPr lang="zh-CN" altLang="en-US" sz="1100" dirty="0">
                <a:solidFill>
                  <a:schemeClr val="tx1">
                    <a:lumMod val="75000"/>
                    <a:lumOff val="25000"/>
                  </a:schemeClr>
                </a:solidFill>
                <a:latin typeface="+mn-lt"/>
                <a:ea typeface="+mn-ea"/>
                <a:cs typeface="+mn-ea"/>
                <a:sym typeface="+mn-lt"/>
              </a:rPr>
              <a:t>在此录入图表的描述说明，在此录入上述图表的描述说明，在此录入上述图表的描述说明。</a:t>
            </a:r>
            <a:endParaRPr lang="zh-CN" altLang="en-US" sz="1400" dirty="0">
              <a:solidFill>
                <a:schemeClr val="tx1">
                  <a:lumMod val="75000"/>
                  <a:lumOff val="25000"/>
                </a:schemeClr>
              </a:solidFill>
              <a:latin typeface="+mn-lt"/>
              <a:ea typeface="+mn-ea"/>
              <a:cs typeface="+mn-ea"/>
              <a:sym typeface="+mn-lt"/>
            </a:endParaRPr>
          </a:p>
        </p:txBody>
      </p:sp>
      <p:sp>
        <p:nvSpPr>
          <p:cNvPr id="31" name="矩形 75"/>
          <p:cNvSpPr>
            <a:spLocks noChangeArrowheads="1"/>
          </p:cNvSpPr>
          <p:nvPr/>
        </p:nvSpPr>
        <p:spPr bwMode="auto">
          <a:xfrm>
            <a:off x="6357938" y="2059781"/>
            <a:ext cx="1869281" cy="30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500">
                <a:latin typeface="+mn-lt"/>
                <a:ea typeface="+mn-ea"/>
                <a:cs typeface="+mn-ea"/>
                <a:sym typeface="+mn-lt"/>
              </a:rPr>
              <a:t>谦虚谨慎的服务态度</a:t>
            </a:r>
            <a:endParaRPr lang="en-US" altLang="zh-CN" sz="1500">
              <a:latin typeface="+mn-lt"/>
              <a:ea typeface="+mn-ea"/>
              <a:cs typeface="+mn-ea"/>
              <a:sym typeface="+mn-lt"/>
            </a:endParaRPr>
          </a:p>
        </p:txBody>
      </p:sp>
      <p:sp>
        <p:nvSpPr>
          <p:cNvPr id="32" name="矩形 47"/>
          <p:cNvSpPr>
            <a:spLocks noChangeArrowheads="1"/>
          </p:cNvSpPr>
          <p:nvPr/>
        </p:nvSpPr>
        <p:spPr bwMode="auto">
          <a:xfrm>
            <a:off x="6360319" y="2334816"/>
            <a:ext cx="1912144" cy="441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0000"/>
              </a:lnSpc>
              <a:spcBef>
                <a:spcPct val="0"/>
              </a:spcBef>
              <a:buFont typeface="Arial" pitchFamily="34" charset="0"/>
              <a:buNone/>
            </a:pPr>
            <a:r>
              <a:rPr lang="zh-CN" altLang="en-US" sz="1100" dirty="0">
                <a:solidFill>
                  <a:schemeClr val="tx1">
                    <a:lumMod val="75000"/>
                    <a:lumOff val="25000"/>
                  </a:schemeClr>
                </a:solidFill>
                <a:latin typeface="+mn-lt"/>
                <a:ea typeface="+mn-ea"/>
                <a:cs typeface="+mn-ea"/>
                <a:sym typeface="+mn-lt"/>
              </a:rPr>
              <a:t>在此录入图表的描述说明，在此录入图表的描述说明。</a:t>
            </a:r>
            <a:endParaRPr lang="zh-CN" altLang="en-US" sz="1400" dirty="0">
              <a:solidFill>
                <a:schemeClr val="tx1">
                  <a:lumMod val="75000"/>
                  <a:lumOff val="25000"/>
                </a:schemeClr>
              </a:solidFill>
              <a:latin typeface="+mn-lt"/>
              <a:ea typeface="+mn-ea"/>
              <a:cs typeface="+mn-ea"/>
              <a:sym typeface="+mn-lt"/>
            </a:endParaRPr>
          </a:p>
        </p:txBody>
      </p:sp>
      <p:sp>
        <p:nvSpPr>
          <p:cNvPr id="33" name="矩形 77"/>
          <p:cNvSpPr>
            <a:spLocks noChangeArrowheads="1"/>
          </p:cNvSpPr>
          <p:nvPr/>
        </p:nvSpPr>
        <p:spPr bwMode="auto">
          <a:xfrm>
            <a:off x="6357938" y="3038475"/>
            <a:ext cx="1869281" cy="30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500">
                <a:latin typeface="+mn-lt"/>
                <a:ea typeface="+mn-ea"/>
                <a:cs typeface="+mn-ea"/>
                <a:sym typeface="+mn-lt"/>
              </a:rPr>
              <a:t>专业优质的服务团队</a:t>
            </a:r>
            <a:endParaRPr lang="en-US" altLang="zh-CN" sz="1500">
              <a:latin typeface="+mn-lt"/>
              <a:ea typeface="+mn-ea"/>
              <a:cs typeface="+mn-ea"/>
              <a:sym typeface="+mn-lt"/>
            </a:endParaRPr>
          </a:p>
        </p:txBody>
      </p:sp>
      <p:sp>
        <p:nvSpPr>
          <p:cNvPr id="34" name="矩形 47"/>
          <p:cNvSpPr>
            <a:spLocks noChangeArrowheads="1"/>
          </p:cNvSpPr>
          <p:nvPr/>
        </p:nvSpPr>
        <p:spPr bwMode="auto">
          <a:xfrm>
            <a:off x="6360319" y="3313510"/>
            <a:ext cx="1912144" cy="441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0000"/>
              </a:lnSpc>
              <a:spcBef>
                <a:spcPct val="0"/>
              </a:spcBef>
              <a:buFont typeface="Arial" pitchFamily="34" charset="0"/>
              <a:buNone/>
            </a:pPr>
            <a:r>
              <a:rPr lang="zh-CN" altLang="en-US" sz="1100" dirty="0">
                <a:solidFill>
                  <a:schemeClr val="tx1">
                    <a:lumMod val="75000"/>
                    <a:lumOff val="25000"/>
                  </a:schemeClr>
                </a:solidFill>
                <a:latin typeface="+mn-lt"/>
                <a:ea typeface="+mn-ea"/>
                <a:cs typeface="+mn-ea"/>
                <a:sym typeface="+mn-lt"/>
              </a:rPr>
              <a:t>在此录入图表的描述说明，在此录入图表的描述说明。</a:t>
            </a:r>
            <a:endParaRPr lang="zh-CN" altLang="en-US" sz="1400" dirty="0">
              <a:solidFill>
                <a:schemeClr val="tx1">
                  <a:lumMod val="75000"/>
                  <a:lumOff val="25000"/>
                </a:schemeClr>
              </a:solidFill>
              <a:latin typeface="+mn-lt"/>
              <a:ea typeface="+mn-ea"/>
              <a:cs typeface="+mn-ea"/>
              <a:sym typeface="+mn-lt"/>
            </a:endParaRPr>
          </a:p>
        </p:txBody>
      </p:sp>
      <p:grpSp>
        <p:nvGrpSpPr>
          <p:cNvPr id="42" name="组合 41"/>
          <p:cNvGrpSpPr/>
          <p:nvPr/>
        </p:nvGrpSpPr>
        <p:grpSpPr>
          <a:xfrm>
            <a:off x="771815" y="1732019"/>
            <a:ext cx="2497422" cy="2497422"/>
            <a:chOff x="-112105" y="2839261"/>
            <a:chExt cx="2497422" cy="2497422"/>
          </a:xfrm>
        </p:grpSpPr>
        <p:grpSp>
          <p:nvGrpSpPr>
            <p:cNvPr id="39" name="组合 38"/>
            <p:cNvGrpSpPr/>
            <p:nvPr/>
          </p:nvGrpSpPr>
          <p:grpSpPr>
            <a:xfrm>
              <a:off x="-112105" y="2839261"/>
              <a:ext cx="2497422" cy="2497422"/>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 name="椭圆 81"/>
            <p:cNvSpPr>
              <a:spLocks noChangeArrowheads="1"/>
            </p:cNvSpPr>
            <p:nvPr/>
          </p:nvSpPr>
          <p:spPr bwMode="auto">
            <a:xfrm>
              <a:off x="75318" y="3038785"/>
              <a:ext cx="2104717" cy="2104715"/>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innerShdw blurRad="63500" dist="50800" dir="18900000">
                <a:prstClr val="black">
                  <a:alpha val="50000"/>
                </a:prstClr>
              </a:innerShdw>
            </a:effectLst>
            <a:extLst>
              <a:ext uri="{91240B29-F687-4f45-9708-019B960494DF}">
                <a14:hiddenLine xmlns="" xmlns:a14="http://schemas.microsoft.com/office/drawing/2010/main" w="12700">
                  <a:solidFill>
                    <a:srgbClr val="42719B"/>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400">
                <a:solidFill>
                  <a:srgbClr val="FFFFFF"/>
                </a:solidFill>
                <a:latin typeface="+mn-lt"/>
                <a:ea typeface="+mn-ea"/>
                <a:cs typeface="+mn-ea"/>
                <a:sym typeface="+mn-lt"/>
              </a:endParaRPr>
            </a:p>
          </p:txBody>
        </p:sp>
      </p:grpSp>
      <p:sp>
        <p:nvSpPr>
          <p:cNvPr id="43" name="椭圆 42"/>
          <p:cNvSpPr/>
          <p:nvPr/>
        </p:nvSpPr>
        <p:spPr>
          <a:xfrm>
            <a:off x="2865855" y="1555709"/>
            <a:ext cx="345998" cy="345998"/>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3453287" y="2366407"/>
            <a:ext cx="345998" cy="345998"/>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3443762" y="3291374"/>
            <a:ext cx="345998" cy="345998"/>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36900" y="4116227"/>
            <a:ext cx="345998" cy="345998"/>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1" name="组合 60"/>
          <p:cNvGrpSpPr/>
          <p:nvPr/>
        </p:nvGrpSpPr>
        <p:grpSpPr>
          <a:xfrm>
            <a:off x="4159471" y="1383506"/>
            <a:ext cx="674791" cy="674791"/>
            <a:chOff x="4144744" y="632511"/>
            <a:chExt cx="674791" cy="674791"/>
          </a:xfrm>
        </p:grpSpPr>
        <p:grpSp>
          <p:nvGrpSpPr>
            <p:cNvPr id="48" name="组合 47"/>
            <p:cNvGrpSpPr/>
            <p:nvPr/>
          </p:nvGrpSpPr>
          <p:grpSpPr>
            <a:xfrm>
              <a:off x="4144744" y="632511"/>
              <a:ext cx="674791" cy="674791"/>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54"/>
            <p:cNvGrpSpPr>
              <a:grpSpLocks/>
            </p:cNvGrpSpPr>
            <p:nvPr/>
          </p:nvGrpSpPr>
          <p:grpSpPr bwMode="auto">
            <a:xfrm>
              <a:off x="4291856" y="741324"/>
              <a:ext cx="380564" cy="457163"/>
              <a:chOff x="0" y="0"/>
              <a:chExt cx="239649" cy="288000"/>
            </a:xfrm>
            <a:solidFill>
              <a:srgbClr val="C00000"/>
            </a:solidFill>
          </p:grpSpPr>
          <p:sp>
            <p:nvSpPr>
              <p:cNvPr id="13" name="Freeform 846"/>
              <p:cNvSpPr>
                <a:spLocks noChangeArrowheads="1"/>
              </p:cNvSpPr>
              <p:nvPr/>
            </p:nvSpPr>
            <p:spPr bwMode="auto">
              <a:xfrm>
                <a:off x="0" y="54657"/>
                <a:ext cx="239649" cy="233343"/>
              </a:xfrm>
              <a:custGeom>
                <a:avLst/>
                <a:gdLst>
                  <a:gd name="T0" fmla="*/ 722881238 w 48"/>
                  <a:gd name="T1" fmla="*/ 0 h 47"/>
                  <a:gd name="T2" fmla="*/ 722881238 w 48"/>
                  <a:gd name="T3" fmla="*/ 172539772 h 47"/>
                  <a:gd name="T4" fmla="*/ 1022003131 w 48"/>
                  <a:gd name="T5" fmla="*/ 566919230 h 47"/>
                  <a:gd name="T6" fmla="*/ 598248780 w 48"/>
                  <a:gd name="T7" fmla="*/ 1010598604 h 47"/>
                  <a:gd name="T8" fmla="*/ 149560947 w 48"/>
                  <a:gd name="T9" fmla="*/ 566919230 h 47"/>
                  <a:gd name="T10" fmla="*/ 448682840 w 48"/>
                  <a:gd name="T11" fmla="*/ 172539772 h 47"/>
                  <a:gd name="T12" fmla="*/ 448682840 w 48"/>
                  <a:gd name="T13" fmla="*/ 0 h 47"/>
                  <a:gd name="T14" fmla="*/ 0 w 48"/>
                  <a:gd name="T15" fmla="*/ 566919230 h 47"/>
                  <a:gd name="T16" fmla="*/ 598248780 w 48"/>
                  <a:gd name="T17" fmla="*/ 1158488418 h 47"/>
                  <a:gd name="T18" fmla="*/ 1196492567 w 48"/>
                  <a:gd name="T19" fmla="*/ 566919230 h 47"/>
                  <a:gd name="T20" fmla="*/ 722881238 w 48"/>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47"/>
                  <a:gd name="T35" fmla="*/ 48 w 4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0070C0"/>
              </a:solidFill>
              <a:ln>
                <a:noFill/>
              </a:ln>
              <a:extLst>
                <a:ext uri="{91240B29-F687-4f45-9708-019B960494DF}">
                  <a14:hiddenLine xmlns="" xmlns:a14="http://schemas.microsoft.com/office/drawing/2010/main" w="9525" cmpd="sng">
                    <a:solidFill>
                      <a:srgbClr val="000000"/>
                    </a:solidFill>
                    <a:bevel/>
                    <a:headEnd/>
                    <a:tailEnd/>
                  </a14:hiddenLine>
                </a:ext>
              </a:extLst>
            </p:spPr>
            <p:txBody>
              <a:bodyPr lIns="121920" tIns="60960" rIns="121920" bIns="60960"/>
              <a:lstStyle/>
              <a:p>
                <a:endParaRPr lang="zh-CN" altLang="en-US">
                  <a:latin typeface="+mn-lt"/>
                  <a:ea typeface="+mn-ea"/>
                  <a:cs typeface="+mn-ea"/>
                  <a:sym typeface="+mn-lt"/>
                </a:endParaRPr>
              </a:p>
            </p:txBody>
          </p:sp>
          <p:sp>
            <p:nvSpPr>
              <p:cNvPr id="14" name="Freeform 847"/>
              <p:cNvSpPr>
                <a:spLocks noChangeArrowheads="1"/>
              </p:cNvSpPr>
              <p:nvPr/>
            </p:nvSpPr>
            <p:spPr bwMode="auto">
              <a:xfrm>
                <a:off x="94599" y="0"/>
                <a:ext cx="44147" cy="138744"/>
              </a:xfrm>
              <a:custGeom>
                <a:avLst/>
                <a:gdLst>
                  <a:gd name="T0" fmla="*/ 168430615 w 9"/>
                  <a:gd name="T1" fmla="*/ 0 h 28"/>
                  <a:gd name="T2" fmla="*/ 48120230 w 9"/>
                  <a:gd name="T3" fmla="*/ 0 h 28"/>
                  <a:gd name="T4" fmla="*/ 0 w 9"/>
                  <a:gd name="T5" fmla="*/ 49105466 h 28"/>
                  <a:gd name="T6" fmla="*/ 0 w 9"/>
                  <a:gd name="T7" fmla="*/ 245532284 h 28"/>
                  <a:gd name="T8" fmla="*/ 0 w 9"/>
                  <a:gd name="T9" fmla="*/ 392853636 h 28"/>
                  <a:gd name="T10" fmla="*/ 0 w 9"/>
                  <a:gd name="T11" fmla="*/ 638390875 h 28"/>
                  <a:gd name="T12" fmla="*/ 48120230 w 9"/>
                  <a:gd name="T13" fmla="*/ 687496341 h 28"/>
                  <a:gd name="T14" fmla="*/ 168430615 w 9"/>
                  <a:gd name="T15" fmla="*/ 687496341 h 28"/>
                  <a:gd name="T16" fmla="*/ 216550845 w 9"/>
                  <a:gd name="T17" fmla="*/ 638390875 h 28"/>
                  <a:gd name="T18" fmla="*/ 216550845 w 9"/>
                  <a:gd name="T19" fmla="*/ 392853636 h 28"/>
                  <a:gd name="T20" fmla="*/ 216550845 w 9"/>
                  <a:gd name="T21" fmla="*/ 245532284 h 28"/>
                  <a:gd name="T22" fmla="*/ 216550845 w 9"/>
                  <a:gd name="T23" fmla="*/ 49105466 h 28"/>
                  <a:gd name="T24" fmla="*/ 168430615 w 9"/>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28"/>
                  <a:gd name="T41" fmla="*/ 9 w 9"/>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0070C0"/>
              </a:solidFill>
              <a:ln>
                <a:noFill/>
              </a:ln>
              <a:extLst>
                <a:ext uri="{91240B29-F687-4f45-9708-019B960494DF}">
                  <a14:hiddenLine xmlns="" xmlns:a14="http://schemas.microsoft.com/office/drawing/2010/main" w="9525" cmpd="sng">
                    <a:solidFill>
                      <a:srgbClr val="000000"/>
                    </a:solidFill>
                    <a:bevel/>
                    <a:headEnd/>
                    <a:tailEnd/>
                  </a14:hiddenLine>
                </a:ext>
              </a:extLst>
            </p:spPr>
            <p:txBody>
              <a:bodyPr lIns="121920" tIns="60960" rIns="121920" bIns="60960"/>
              <a:lstStyle/>
              <a:p>
                <a:endParaRPr lang="zh-CN" altLang="en-US">
                  <a:latin typeface="+mn-lt"/>
                  <a:ea typeface="+mn-ea"/>
                  <a:cs typeface="+mn-ea"/>
                  <a:sym typeface="+mn-lt"/>
                </a:endParaRPr>
              </a:p>
            </p:txBody>
          </p:sp>
        </p:grpSp>
      </p:grpSp>
      <p:grpSp>
        <p:nvGrpSpPr>
          <p:cNvPr id="62" name="组合 61"/>
          <p:cNvGrpSpPr/>
          <p:nvPr/>
        </p:nvGrpSpPr>
        <p:grpSpPr>
          <a:xfrm>
            <a:off x="5498391" y="2164109"/>
            <a:ext cx="674791" cy="674791"/>
            <a:chOff x="5433376" y="607668"/>
            <a:chExt cx="674791" cy="674791"/>
          </a:xfrm>
        </p:grpSpPr>
        <p:grpSp>
          <p:nvGrpSpPr>
            <p:cNvPr id="52" name="组合 51"/>
            <p:cNvGrpSpPr/>
            <p:nvPr/>
          </p:nvGrpSpPr>
          <p:grpSpPr>
            <a:xfrm>
              <a:off x="5433376" y="607668"/>
              <a:ext cx="674791" cy="674791"/>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168"/>
            <p:cNvSpPr>
              <a:spLocks noChangeAspect="1" noEditPoints="1" noChangeArrowheads="1"/>
            </p:cNvSpPr>
            <p:nvPr/>
          </p:nvSpPr>
          <p:spPr bwMode="auto">
            <a:xfrm>
              <a:off x="5562519" y="781790"/>
              <a:ext cx="381357" cy="326545"/>
            </a:xfrm>
            <a:custGeom>
              <a:avLst/>
              <a:gdLst>
                <a:gd name="T0" fmla="*/ 96767825 w 94"/>
                <a:gd name="T1" fmla="*/ 454124000 h 81"/>
                <a:gd name="T2" fmla="*/ 1112844741 w 94"/>
                <a:gd name="T3" fmla="*/ 454124000 h 81"/>
                <a:gd name="T4" fmla="*/ 1209612566 w 94"/>
                <a:gd name="T5" fmla="*/ 382418667 h 81"/>
                <a:gd name="T6" fmla="*/ 1766034936 w 94"/>
                <a:gd name="T7" fmla="*/ 0 h 81"/>
                <a:gd name="T8" fmla="*/ 1766034936 w 94"/>
                <a:gd name="T9" fmla="*/ 788739111 h 81"/>
                <a:gd name="T10" fmla="*/ 1766034936 w 94"/>
                <a:gd name="T11" fmla="*/ 1577483111 h 81"/>
                <a:gd name="T12" fmla="*/ 1209612566 w 94"/>
                <a:gd name="T13" fmla="*/ 1171162667 h 81"/>
                <a:gd name="T14" fmla="*/ 1112844741 w 94"/>
                <a:gd name="T15" fmla="*/ 1123359111 h 81"/>
                <a:gd name="T16" fmla="*/ 798346851 w 94"/>
                <a:gd name="T17" fmla="*/ 1123359111 h 81"/>
                <a:gd name="T18" fmla="*/ 967693004 w 94"/>
                <a:gd name="T19" fmla="*/ 1673085333 h 81"/>
                <a:gd name="T20" fmla="*/ 1088650325 w 94"/>
                <a:gd name="T21" fmla="*/ 1673085333 h 81"/>
                <a:gd name="T22" fmla="*/ 1088650325 w 94"/>
                <a:gd name="T23" fmla="*/ 1936000000 h 81"/>
                <a:gd name="T24" fmla="*/ 1040266413 w 94"/>
                <a:gd name="T25" fmla="*/ 1936000000 h 81"/>
                <a:gd name="T26" fmla="*/ 508038458 w 94"/>
                <a:gd name="T27" fmla="*/ 1936000000 h 81"/>
                <a:gd name="T28" fmla="*/ 266113977 w 94"/>
                <a:gd name="T29" fmla="*/ 1123359111 h 81"/>
                <a:gd name="T30" fmla="*/ 96767825 w 94"/>
                <a:gd name="T31" fmla="*/ 1123359111 h 81"/>
                <a:gd name="T32" fmla="*/ 96767825 w 94"/>
                <a:gd name="T33" fmla="*/ 454124000 h 81"/>
                <a:gd name="T34" fmla="*/ 2104727241 w 94"/>
                <a:gd name="T35" fmla="*/ 549726222 h 81"/>
                <a:gd name="T36" fmla="*/ 2147483647 w 94"/>
                <a:gd name="T37" fmla="*/ 788739111 h 81"/>
                <a:gd name="T38" fmla="*/ 2104727241 w 94"/>
                <a:gd name="T39" fmla="*/ 1027752000 h 81"/>
                <a:gd name="T40" fmla="*/ 2104727241 w 94"/>
                <a:gd name="T41" fmla="*/ 1577483111 h 81"/>
                <a:gd name="T42" fmla="*/ 1886997176 w 94"/>
                <a:gd name="T43" fmla="*/ 1577483111 h 81"/>
                <a:gd name="T44" fmla="*/ 1886997176 w 94"/>
                <a:gd name="T45" fmla="*/ 0 h 81"/>
                <a:gd name="T46" fmla="*/ 2104727241 w 94"/>
                <a:gd name="T47" fmla="*/ 0 h 81"/>
                <a:gd name="T48" fmla="*/ 2104727241 w 94"/>
                <a:gd name="T49" fmla="*/ 549726222 h 81"/>
                <a:gd name="T50" fmla="*/ 1112844741 w 94"/>
                <a:gd name="T51" fmla="*/ 1171162667 h 81"/>
                <a:gd name="T52" fmla="*/ 895114676 w 94"/>
                <a:gd name="T53" fmla="*/ 1171162667 h 81"/>
                <a:gd name="T54" fmla="*/ 967693004 w 94"/>
                <a:gd name="T55" fmla="*/ 1457974222 h 81"/>
                <a:gd name="T56" fmla="*/ 1040266413 w 94"/>
                <a:gd name="T57" fmla="*/ 1457974222 h 81"/>
                <a:gd name="T58" fmla="*/ 1040266413 w 94"/>
                <a:gd name="T59" fmla="*/ 1362372000 h 81"/>
                <a:gd name="T60" fmla="*/ 1112844741 w 94"/>
                <a:gd name="T61" fmla="*/ 1171162667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00B0F0"/>
            </a:solidFill>
            <a:ln>
              <a:noFill/>
            </a:ln>
          </p:spPr>
          <p:txBody>
            <a:bodyPr lIns="121920" tIns="60960" rIns="121920" bIns="60960"/>
            <a:lstStyle/>
            <a:p>
              <a:endParaRPr lang="zh-CN" altLang="en-US">
                <a:latin typeface="+mn-lt"/>
                <a:ea typeface="+mn-ea"/>
                <a:cs typeface="+mn-ea"/>
                <a:sym typeface="+mn-lt"/>
              </a:endParaRPr>
            </a:p>
          </p:txBody>
        </p:sp>
      </p:grpSp>
      <p:grpSp>
        <p:nvGrpSpPr>
          <p:cNvPr id="63" name="组合 62"/>
          <p:cNvGrpSpPr/>
          <p:nvPr/>
        </p:nvGrpSpPr>
        <p:grpSpPr>
          <a:xfrm>
            <a:off x="5529182" y="3126977"/>
            <a:ext cx="674791" cy="674791"/>
            <a:chOff x="6312694" y="592940"/>
            <a:chExt cx="674791" cy="674791"/>
          </a:xfrm>
        </p:grpSpPr>
        <p:grpSp>
          <p:nvGrpSpPr>
            <p:cNvPr id="55" name="组合 54"/>
            <p:cNvGrpSpPr/>
            <p:nvPr/>
          </p:nvGrpSpPr>
          <p:grpSpPr>
            <a:xfrm>
              <a:off x="6312694" y="592940"/>
              <a:ext cx="674791" cy="674791"/>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Freeform 203"/>
            <p:cNvSpPr>
              <a:spLocks noChangeAspect="1" noEditPoints="1" noChangeArrowheads="1"/>
            </p:cNvSpPr>
            <p:nvPr/>
          </p:nvSpPr>
          <p:spPr bwMode="auto">
            <a:xfrm>
              <a:off x="6456630" y="753802"/>
              <a:ext cx="374788" cy="359200"/>
            </a:xfrm>
            <a:custGeom>
              <a:avLst/>
              <a:gdLst>
                <a:gd name="T0" fmla="*/ 315922254 w 218"/>
                <a:gd name="T1" fmla="*/ 154371789 h 209"/>
                <a:gd name="T2" fmla="*/ 129239802 w 218"/>
                <a:gd name="T3" fmla="*/ 154371789 h 209"/>
                <a:gd name="T4" fmla="*/ 93340278 w 218"/>
                <a:gd name="T5" fmla="*/ 204631579 h 209"/>
                <a:gd name="T6" fmla="*/ 129239802 w 218"/>
                <a:gd name="T7" fmla="*/ 254891368 h 209"/>
                <a:gd name="T8" fmla="*/ 315922254 w 218"/>
                <a:gd name="T9" fmla="*/ 254891368 h 209"/>
                <a:gd name="T10" fmla="*/ 315922254 w 218"/>
                <a:gd name="T11" fmla="*/ 154371789 h 209"/>
                <a:gd name="T12" fmla="*/ 315922254 w 218"/>
                <a:gd name="T13" fmla="*/ 154371789 h 209"/>
                <a:gd name="T14" fmla="*/ 452341203 w 218"/>
                <a:gd name="T15" fmla="*/ 254891368 h 209"/>
                <a:gd name="T16" fmla="*/ 671332658 w 218"/>
                <a:gd name="T17" fmla="*/ 254891368 h 209"/>
                <a:gd name="T18" fmla="*/ 696462514 w 218"/>
                <a:gd name="T19" fmla="*/ 254891368 h 209"/>
                <a:gd name="T20" fmla="*/ 707234076 w 218"/>
                <a:gd name="T21" fmla="*/ 272842105 h 209"/>
                <a:gd name="T22" fmla="*/ 764672936 w 218"/>
                <a:gd name="T23" fmla="*/ 366182526 h 209"/>
                <a:gd name="T24" fmla="*/ 782623645 w 218"/>
                <a:gd name="T25" fmla="*/ 391312421 h 209"/>
                <a:gd name="T26" fmla="*/ 764672936 w 218"/>
                <a:gd name="T27" fmla="*/ 409263158 h 209"/>
                <a:gd name="T28" fmla="*/ 707234076 w 218"/>
                <a:gd name="T29" fmla="*/ 502603579 h 209"/>
                <a:gd name="T30" fmla="*/ 696462514 w 218"/>
                <a:gd name="T31" fmla="*/ 527733474 h 209"/>
                <a:gd name="T32" fmla="*/ 671332658 w 218"/>
                <a:gd name="T33" fmla="*/ 527733474 h 209"/>
                <a:gd name="T34" fmla="*/ 452341203 w 218"/>
                <a:gd name="T35" fmla="*/ 527733474 h 209"/>
                <a:gd name="T36" fmla="*/ 452341203 w 218"/>
                <a:gd name="T37" fmla="*/ 646205684 h 209"/>
                <a:gd name="T38" fmla="*/ 646202801 w 218"/>
                <a:gd name="T39" fmla="*/ 646205684 h 209"/>
                <a:gd name="T40" fmla="*/ 646202801 w 218"/>
                <a:gd name="T41" fmla="*/ 750315789 h 209"/>
                <a:gd name="T42" fmla="*/ 143599991 w 218"/>
                <a:gd name="T43" fmla="*/ 750315789 h 209"/>
                <a:gd name="T44" fmla="*/ 143599991 w 218"/>
                <a:gd name="T45" fmla="*/ 646205684 h 209"/>
                <a:gd name="T46" fmla="*/ 323101401 w 218"/>
                <a:gd name="T47" fmla="*/ 646205684 h 209"/>
                <a:gd name="T48" fmla="*/ 323101401 w 218"/>
                <a:gd name="T49" fmla="*/ 341052632 h 209"/>
                <a:gd name="T50" fmla="*/ 104109946 w 218"/>
                <a:gd name="T51" fmla="*/ 341052632 h 209"/>
                <a:gd name="T52" fmla="*/ 78980090 w 218"/>
                <a:gd name="T53" fmla="*/ 341052632 h 209"/>
                <a:gd name="T54" fmla="*/ 68210422 w 218"/>
                <a:gd name="T55" fmla="*/ 315922737 h 209"/>
                <a:gd name="T56" fmla="*/ 10769668 w 218"/>
                <a:gd name="T57" fmla="*/ 222582316 h 209"/>
                <a:gd name="T58" fmla="*/ 0 w 218"/>
                <a:gd name="T59" fmla="*/ 204631579 h 209"/>
                <a:gd name="T60" fmla="*/ 10769668 w 218"/>
                <a:gd name="T61" fmla="*/ 179501684 h 209"/>
                <a:gd name="T62" fmla="*/ 68210422 w 218"/>
                <a:gd name="T63" fmla="*/ 86161263 h 209"/>
                <a:gd name="T64" fmla="*/ 78980090 w 218"/>
                <a:gd name="T65" fmla="*/ 68210526 h 209"/>
                <a:gd name="T66" fmla="*/ 104109946 w 218"/>
                <a:gd name="T67" fmla="*/ 68210526 h 209"/>
                <a:gd name="T68" fmla="*/ 323101401 w 218"/>
                <a:gd name="T69" fmla="*/ 68210526 h 209"/>
                <a:gd name="T70" fmla="*/ 323101401 w 218"/>
                <a:gd name="T71" fmla="*/ 53850316 h 209"/>
                <a:gd name="T72" fmla="*/ 391311823 w 218"/>
                <a:gd name="T73" fmla="*/ 0 h 209"/>
                <a:gd name="T74" fmla="*/ 452341203 w 218"/>
                <a:gd name="T75" fmla="*/ 53850316 h 209"/>
                <a:gd name="T76" fmla="*/ 452341203 w 218"/>
                <a:gd name="T77" fmla="*/ 254891368 h 209"/>
                <a:gd name="T78" fmla="*/ 452341203 w 218"/>
                <a:gd name="T79" fmla="*/ 254891368 h 209"/>
                <a:gd name="T80" fmla="*/ 653383843 w 218"/>
                <a:gd name="T81" fmla="*/ 333873474 h 209"/>
                <a:gd name="T82" fmla="*/ 459522245 w 218"/>
                <a:gd name="T83" fmla="*/ 333873474 h 209"/>
                <a:gd name="T84" fmla="*/ 459522245 w 218"/>
                <a:gd name="T85" fmla="*/ 441574105 h 209"/>
                <a:gd name="T86" fmla="*/ 653383843 w 218"/>
                <a:gd name="T87" fmla="*/ 441574105 h 209"/>
                <a:gd name="T88" fmla="*/ 689283367 w 218"/>
                <a:gd name="T89" fmla="*/ 391312421 h 209"/>
                <a:gd name="T90" fmla="*/ 653383843 w 218"/>
                <a:gd name="T91" fmla="*/ 333873474 h 2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8"/>
                <a:gd name="T139" fmla="*/ 0 h 209"/>
                <a:gd name="T140" fmla="*/ 218 w 218"/>
                <a:gd name="T141" fmla="*/ 209 h 2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8" h="209">
                  <a:moveTo>
                    <a:pt x="88" y="43"/>
                  </a:moveTo>
                  <a:lnTo>
                    <a:pt x="36" y="43"/>
                  </a:lnTo>
                  <a:lnTo>
                    <a:pt x="26" y="57"/>
                  </a:lnTo>
                  <a:lnTo>
                    <a:pt x="36" y="71"/>
                  </a:lnTo>
                  <a:lnTo>
                    <a:pt x="88" y="71"/>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close/>
                  <a:moveTo>
                    <a:pt x="182" y="93"/>
                  </a:moveTo>
                  <a:lnTo>
                    <a:pt x="128" y="93"/>
                  </a:lnTo>
                  <a:lnTo>
                    <a:pt x="128" y="123"/>
                  </a:lnTo>
                  <a:lnTo>
                    <a:pt x="182" y="123"/>
                  </a:lnTo>
                  <a:lnTo>
                    <a:pt x="192" y="109"/>
                  </a:lnTo>
                  <a:lnTo>
                    <a:pt x="182" y="93"/>
                  </a:lnTo>
                  <a:close/>
                </a:path>
              </a:pathLst>
            </a:custGeom>
            <a:solidFill>
              <a:srgbClr val="0070C0"/>
            </a:solidFill>
            <a:ln>
              <a:noFill/>
            </a:ln>
          </p:spPr>
          <p:txBody>
            <a:bodyPr lIns="121920" tIns="60960" rIns="121920" bIns="60960"/>
            <a:lstStyle/>
            <a:p>
              <a:endParaRPr lang="zh-CN" altLang="en-US">
                <a:latin typeface="+mn-lt"/>
                <a:ea typeface="+mn-ea"/>
                <a:cs typeface="+mn-ea"/>
                <a:sym typeface="+mn-lt"/>
              </a:endParaRPr>
            </a:p>
          </p:txBody>
        </p:sp>
      </p:grpSp>
      <p:grpSp>
        <p:nvGrpSpPr>
          <p:cNvPr id="64" name="组合 63"/>
          <p:cNvGrpSpPr/>
          <p:nvPr/>
        </p:nvGrpSpPr>
        <p:grpSpPr>
          <a:xfrm>
            <a:off x="4230313" y="3951832"/>
            <a:ext cx="674791" cy="674791"/>
            <a:chOff x="7074694" y="598563"/>
            <a:chExt cx="674791" cy="674791"/>
          </a:xfrm>
        </p:grpSpPr>
        <p:grpSp>
          <p:nvGrpSpPr>
            <p:cNvPr id="58" name="组合 57"/>
            <p:cNvGrpSpPr/>
            <p:nvPr/>
          </p:nvGrpSpPr>
          <p:grpSpPr>
            <a:xfrm>
              <a:off x="7074694" y="598563"/>
              <a:ext cx="674791" cy="674791"/>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0" name="椭圆 5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Freeform 110"/>
            <p:cNvSpPr>
              <a:spLocks noChangeAspect="1" noEditPoints="1" noChangeArrowheads="1"/>
            </p:cNvSpPr>
            <p:nvPr/>
          </p:nvSpPr>
          <p:spPr bwMode="auto">
            <a:xfrm>
              <a:off x="7209124" y="750436"/>
              <a:ext cx="405928" cy="359796"/>
            </a:xfrm>
            <a:custGeom>
              <a:avLst/>
              <a:gdLst>
                <a:gd name="T0" fmla="*/ 1099726970 w 100"/>
                <a:gd name="T1" fmla="*/ 81000000 h 88"/>
                <a:gd name="T2" fmla="*/ 1519621747 w 100"/>
                <a:gd name="T3" fmla="*/ 830250000 h 88"/>
                <a:gd name="T4" fmla="*/ 1519621747 w 100"/>
                <a:gd name="T5" fmla="*/ 830250000 h 88"/>
                <a:gd name="T6" fmla="*/ 1959513430 w 100"/>
                <a:gd name="T7" fmla="*/ 1599750000 h 88"/>
                <a:gd name="T8" fmla="*/ 1919524090 w 100"/>
                <a:gd name="T9" fmla="*/ 1761750000 h 88"/>
                <a:gd name="T10" fmla="*/ 1839540938 w 100"/>
                <a:gd name="T11" fmla="*/ 1782000000 h 88"/>
                <a:gd name="T12" fmla="*/ 1839540938 w 100"/>
                <a:gd name="T13" fmla="*/ 1782000000 h 88"/>
                <a:gd name="T14" fmla="*/ 979754479 w 100"/>
                <a:gd name="T15" fmla="*/ 1782000000 h 88"/>
                <a:gd name="T16" fmla="*/ 139964926 w 100"/>
                <a:gd name="T17" fmla="*/ 1782000000 h 88"/>
                <a:gd name="T18" fmla="*/ 0 w 100"/>
                <a:gd name="T19" fmla="*/ 1660500000 h 88"/>
                <a:gd name="T20" fmla="*/ 19996906 w 100"/>
                <a:gd name="T21" fmla="*/ 1579500000 h 88"/>
                <a:gd name="T22" fmla="*/ 459884117 w 100"/>
                <a:gd name="T23" fmla="*/ 830250000 h 88"/>
                <a:gd name="T24" fmla="*/ 459884117 w 100"/>
                <a:gd name="T25" fmla="*/ 830250000 h 88"/>
                <a:gd name="T26" fmla="*/ 879783365 w 100"/>
                <a:gd name="T27" fmla="*/ 81000000 h 88"/>
                <a:gd name="T28" fmla="*/ 1059737631 w 100"/>
                <a:gd name="T29" fmla="*/ 40500000 h 88"/>
                <a:gd name="T30" fmla="*/ 1099726970 w 100"/>
                <a:gd name="T31" fmla="*/ 81000000 h 88"/>
                <a:gd name="T32" fmla="*/ 879783365 w 100"/>
                <a:gd name="T33" fmla="*/ 688500000 h 88"/>
                <a:gd name="T34" fmla="*/ 879783365 w 100"/>
                <a:gd name="T35" fmla="*/ 749250000 h 88"/>
                <a:gd name="T36" fmla="*/ 919772705 w 100"/>
                <a:gd name="T37" fmla="*/ 1255500000 h 88"/>
                <a:gd name="T38" fmla="*/ 1039740725 w 100"/>
                <a:gd name="T39" fmla="*/ 1255500000 h 88"/>
                <a:gd name="T40" fmla="*/ 1079730065 w 100"/>
                <a:gd name="T41" fmla="*/ 749250000 h 88"/>
                <a:gd name="T42" fmla="*/ 1079730065 w 100"/>
                <a:gd name="T43" fmla="*/ 688500000 h 88"/>
                <a:gd name="T44" fmla="*/ 879783365 w 100"/>
                <a:gd name="T45" fmla="*/ 688500000 h 88"/>
                <a:gd name="T46" fmla="*/ 979754479 w 100"/>
                <a:gd name="T47" fmla="*/ 1458000000 h 88"/>
                <a:gd name="T48" fmla="*/ 1059737631 w 100"/>
                <a:gd name="T49" fmla="*/ 1397250000 h 88"/>
                <a:gd name="T50" fmla="*/ 979754479 w 100"/>
                <a:gd name="T51" fmla="*/ 1316250000 h 88"/>
                <a:gd name="T52" fmla="*/ 899775799 w 100"/>
                <a:gd name="T53" fmla="*/ 1397250000 h 88"/>
                <a:gd name="T54" fmla="*/ 979754479 w 100"/>
                <a:gd name="T55" fmla="*/ 1458000000 h 88"/>
                <a:gd name="T56" fmla="*/ 1299678142 w 100"/>
                <a:gd name="T57" fmla="*/ 972000000 h 88"/>
                <a:gd name="T58" fmla="*/ 979754479 w 100"/>
                <a:gd name="T59" fmla="*/ 405000000 h 88"/>
                <a:gd name="T60" fmla="*/ 679832194 w 100"/>
                <a:gd name="T61" fmla="*/ 951750000 h 88"/>
                <a:gd name="T62" fmla="*/ 659835288 w 100"/>
                <a:gd name="T63" fmla="*/ 972000000 h 88"/>
                <a:gd name="T64" fmla="*/ 339916097 w 100"/>
                <a:gd name="T65" fmla="*/ 1518750000 h 88"/>
                <a:gd name="T66" fmla="*/ 979754479 w 100"/>
                <a:gd name="T67" fmla="*/ 1518750000 h 88"/>
                <a:gd name="T68" fmla="*/ 1619597333 w 100"/>
                <a:gd name="T69" fmla="*/ 1518750000 h 88"/>
                <a:gd name="T70" fmla="*/ 1299678142 w 100"/>
                <a:gd name="T71" fmla="*/ 972000000 h 88"/>
                <a:gd name="T72" fmla="*/ 1299678142 w 100"/>
                <a:gd name="T73" fmla="*/ 972000000 h 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
                <a:gd name="T112" fmla="*/ 0 h 88"/>
                <a:gd name="T113" fmla="*/ 100 w 100"/>
                <a:gd name="T114" fmla="*/ 88 h 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B0F0"/>
            </a:solidFill>
            <a:ln>
              <a:noFill/>
            </a:ln>
          </p:spPr>
          <p:txBody>
            <a:bodyPr lIns="121920" tIns="60960" rIns="121920" bIns="60960"/>
            <a:lstStyle/>
            <a:p>
              <a:endParaRPr lang="zh-CN" altLang="en-US">
                <a:latin typeface="+mn-lt"/>
                <a:ea typeface="+mn-ea"/>
                <a:cs typeface="+mn-ea"/>
                <a:sym typeface="+mn-lt"/>
              </a:endParaRPr>
            </a:p>
          </p:txBody>
        </p:sp>
      </p:grpSp>
      <p:grpSp>
        <p:nvGrpSpPr>
          <p:cNvPr id="70" name="组合 69"/>
          <p:cNvGrpSpPr/>
          <p:nvPr/>
        </p:nvGrpSpPr>
        <p:grpSpPr>
          <a:xfrm>
            <a:off x="-107260" y="196218"/>
            <a:ext cx="1765509" cy="551354"/>
            <a:chOff x="520640" y="251297"/>
            <a:chExt cx="1766054" cy="551523"/>
          </a:xfrm>
        </p:grpSpPr>
        <p:sp>
          <p:nvSpPr>
            <p:cNvPr id="74" name="矩形 3"/>
            <p:cNvSpPr>
              <a:spLocks noChangeArrowheads="1"/>
            </p:cNvSpPr>
            <p:nvPr/>
          </p:nvSpPr>
          <p:spPr bwMode="auto">
            <a:xfrm>
              <a:off x="87261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项目前景</a:t>
              </a:r>
            </a:p>
          </p:txBody>
        </p:sp>
        <p:grpSp>
          <p:nvGrpSpPr>
            <p:cNvPr id="75" name="组合 74"/>
            <p:cNvGrpSpPr/>
            <p:nvPr/>
          </p:nvGrpSpPr>
          <p:grpSpPr>
            <a:xfrm>
              <a:off x="520640" y="515443"/>
              <a:ext cx="1766054" cy="287377"/>
              <a:chOff x="562081" y="425886"/>
              <a:chExt cx="1766054" cy="287377"/>
            </a:xfrm>
          </p:grpSpPr>
          <p:sp>
            <p:nvSpPr>
              <p:cNvPr id="76"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Project prospect</a:t>
                </a:r>
                <a:endParaRPr lang="zh-CN" altLang="en-US" sz="800" kern="0" dirty="0">
                  <a:solidFill>
                    <a:srgbClr val="FFFFFF">
                      <a:lumMod val="50000"/>
                    </a:srgbClr>
                  </a:solidFill>
                  <a:latin typeface="+mn-lt"/>
                  <a:ea typeface="+mn-ea"/>
                  <a:cs typeface="+mn-ea"/>
                  <a:sym typeface="+mn-lt"/>
                </a:endParaRPr>
              </a:p>
            </p:txBody>
          </p:sp>
          <p:grpSp>
            <p:nvGrpSpPr>
              <p:cNvPr id="77" name="组合 76"/>
              <p:cNvGrpSpPr/>
              <p:nvPr/>
            </p:nvGrpSpPr>
            <p:grpSpPr>
              <a:xfrm>
                <a:off x="931046" y="667544"/>
                <a:ext cx="1028125" cy="45719"/>
                <a:chOff x="688893" y="2574256"/>
                <a:chExt cx="7739508" cy="81111"/>
              </a:xfrm>
            </p:grpSpPr>
            <p:sp>
              <p:nvSpPr>
                <p:cNvPr id="78"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0"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1"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2"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3"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427856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723241" y="1131590"/>
            <a:ext cx="7737191" cy="3368842"/>
          </a:xfrm>
          <a:prstGeom prst="roundRect">
            <a:avLst>
              <a:gd name="adj" fmla="val 11852"/>
            </a:avLst>
          </a:prstGeom>
          <a:gradFill>
            <a:gsLst>
              <a:gs pos="0">
                <a:schemeClr val="bg1">
                  <a:lumMod val="99000"/>
                </a:schemeClr>
              </a:gs>
              <a:gs pos="50000">
                <a:schemeClr val="bg1">
                  <a:lumMod val="85000"/>
                </a:schemeClr>
              </a:gs>
              <a:gs pos="100000">
                <a:schemeClr val="bg1">
                  <a:lumMod val="83000"/>
                  <a:lumOff val="17000"/>
                </a:schemeClr>
              </a:gs>
            </a:gsLst>
            <a:lin ang="5400000" scaled="0"/>
          </a:gradFill>
          <a:ln w="38100">
            <a:gradFill>
              <a:gsLst>
                <a:gs pos="0">
                  <a:schemeClr val="bg1">
                    <a:lumMod val="82000"/>
                  </a:schemeClr>
                </a:gs>
                <a:gs pos="50000">
                  <a:schemeClr val="bg1">
                    <a:lumMod val="43000"/>
                    <a:lumOff val="57000"/>
                  </a:schemeClr>
                </a:gs>
                <a:gs pos="100000">
                  <a:schemeClr val="bg1">
                    <a:lumMod val="86000"/>
                  </a:schemeClr>
                </a:gs>
              </a:gsLst>
              <a:lin ang="5400000" scaled="0"/>
            </a:gradFill>
          </a:ln>
          <a:effectLst>
            <a:outerShdw blurRad="393700" dist="63500" dir="7200000" sx="101000" sy="101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28" name="Rectangle 30"/>
          <p:cNvSpPr>
            <a:spLocks noChangeArrowheads="1"/>
          </p:cNvSpPr>
          <p:nvPr/>
        </p:nvSpPr>
        <p:spPr bwMode="auto">
          <a:xfrm>
            <a:off x="1475656" y="2057743"/>
            <a:ext cx="6659480"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lang="zh-CN" altLang="en-US" sz="1300" dirty="0">
                <a:latin typeface="+mn-lt"/>
                <a:ea typeface="+mn-ea"/>
                <a:cs typeface="+mn-ea"/>
                <a:sym typeface="+mn-lt"/>
              </a:rPr>
              <a:t>       在全体同事的共同努力下，在公司领导的全面支持、关心下，本着一切为客户服务的宗旨，围绕优化服务、拓展</a:t>
            </a:r>
            <a:r>
              <a:rPr lang="en-US" altLang="zh-CN" sz="1300" dirty="0">
                <a:latin typeface="+mn-lt"/>
                <a:ea typeface="+mn-ea"/>
                <a:cs typeface="+mn-ea"/>
                <a:sym typeface="+mn-lt"/>
              </a:rPr>
              <a:t>xxx</a:t>
            </a:r>
            <a:r>
              <a:rPr lang="zh-CN" altLang="en-US" sz="1300" dirty="0">
                <a:latin typeface="+mn-lt"/>
                <a:ea typeface="+mn-ea"/>
                <a:cs typeface="+mn-ea"/>
                <a:sym typeface="+mn-lt"/>
              </a:rPr>
              <a:t>和</a:t>
            </a:r>
            <a:r>
              <a:rPr lang="en-US" altLang="zh-CN" sz="1300" dirty="0">
                <a:latin typeface="+mn-lt"/>
                <a:ea typeface="+mn-ea"/>
                <a:cs typeface="+mn-ea"/>
                <a:sym typeface="+mn-lt"/>
              </a:rPr>
              <a:t>xxx</a:t>
            </a:r>
            <a:r>
              <a:rPr lang="zh-CN" altLang="en-US" sz="1300" dirty="0">
                <a:latin typeface="+mn-lt"/>
                <a:ea typeface="+mn-ea"/>
                <a:cs typeface="+mn-ea"/>
                <a:sym typeface="+mn-lt"/>
              </a:rPr>
              <a:t>的宣传和信息的功能，从客户的利益角度服务、业务管理、提高企业的知名度和利益最大化，通过扎扎实实的努力，圆满地完成</a:t>
            </a:r>
            <a:r>
              <a:rPr lang="zh-CN" altLang="en-US" sz="1300" dirty="0" smtClean="0">
                <a:latin typeface="+mn-lt"/>
                <a:ea typeface="+mn-ea"/>
                <a:cs typeface="+mn-ea"/>
                <a:sym typeface="+mn-lt"/>
              </a:rPr>
              <a:t>了</a:t>
            </a:r>
            <a:r>
              <a:rPr lang="en-US" altLang="zh-CN" sz="1300" dirty="0" smtClean="0">
                <a:latin typeface="+mn-lt"/>
                <a:ea typeface="+mn-ea"/>
                <a:cs typeface="+mn-ea"/>
                <a:sym typeface="+mn-lt"/>
              </a:rPr>
              <a:t>202X</a:t>
            </a:r>
            <a:r>
              <a:rPr lang="zh-CN" altLang="en-US" sz="1300" dirty="0" smtClean="0">
                <a:latin typeface="+mn-lt"/>
                <a:ea typeface="+mn-ea"/>
                <a:cs typeface="+mn-ea"/>
                <a:sym typeface="+mn-lt"/>
              </a:rPr>
              <a:t>年</a:t>
            </a:r>
            <a:r>
              <a:rPr lang="zh-CN" altLang="en-US" sz="1300" dirty="0">
                <a:latin typeface="+mn-lt"/>
                <a:ea typeface="+mn-ea"/>
                <a:cs typeface="+mn-ea"/>
                <a:sym typeface="+mn-lt"/>
              </a:rPr>
              <a:t>的工作。</a:t>
            </a:r>
            <a:br>
              <a:rPr lang="zh-CN" altLang="en-US" sz="1300" dirty="0">
                <a:latin typeface="+mn-lt"/>
                <a:ea typeface="+mn-ea"/>
                <a:cs typeface="+mn-ea"/>
                <a:sym typeface="+mn-lt"/>
              </a:rPr>
            </a:br>
            <a:r>
              <a:rPr lang="en-US" altLang="zh-CN" sz="1300" dirty="0">
                <a:latin typeface="+mn-lt"/>
                <a:ea typeface="+mn-ea"/>
                <a:cs typeface="+mn-ea"/>
                <a:sym typeface="+mn-lt"/>
              </a:rPr>
              <a:t>       </a:t>
            </a:r>
            <a:r>
              <a:rPr lang="zh-CN" altLang="en-US" sz="1300" dirty="0">
                <a:latin typeface="+mn-lt"/>
                <a:ea typeface="+mn-ea"/>
                <a:cs typeface="+mn-ea"/>
                <a:sym typeface="+mn-lt"/>
              </a:rPr>
              <a:t>回顾这一年的工作，在取得成绩的同时，我们也找到了工作中的不足和问题，展望新的一年，我们将继续努力，力争各项工作更上一个新台阶。</a:t>
            </a:r>
          </a:p>
        </p:txBody>
      </p:sp>
      <p:cxnSp>
        <p:nvCxnSpPr>
          <p:cNvPr id="29" name="直接连接符 28"/>
          <p:cNvCxnSpPr/>
          <p:nvPr/>
        </p:nvCxnSpPr>
        <p:spPr>
          <a:xfrm>
            <a:off x="1366822" y="1693155"/>
            <a:ext cx="2769920" cy="0"/>
          </a:xfrm>
          <a:prstGeom prst="lin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a:stCxn id="33" idx="3"/>
          </p:cNvCxnSpPr>
          <p:nvPr/>
        </p:nvCxnSpPr>
        <p:spPr>
          <a:xfrm flipV="1">
            <a:off x="5213936" y="1678519"/>
            <a:ext cx="2598424" cy="38818"/>
          </a:xfrm>
          <a:prstGeom prst="lin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31" name="组合 30"/>
          <p:cNvGrpSpPr/>
          <p:nvPr/>
        </p:nvGrpSpPr>
        <p:grpSpPr>
          <a:xfrm>
            <a:off x="3807956" y="1490329"/>
            <a:ext cx="1423744" cy="454014"/>
            <a:chOff x="4304043" y="1286668"/>
            <a:chExt cx="3837944" cy="2757793"/>
          </a:xfrm>
          <a:effectLst>
            <a:outerShdw blurRad="381000" dist="254000" dir="8100000" algn="tr" rotWithShape="0">
              <a:prstClr val="black">
                <a:alpha val="40000"/>
              </a:prstClr>
            </a:outerShdw>
          </a:effectLst>
        </p:grpSpPr>
        <p:sp>
          <p:nvSpPr>
            <p:cNvPr id="32" name="圆角矩形 3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圆角矩形 32"/>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00" b="1" dirty="0">
                  <a:solidFill>
                    <a:srgbClr val="0070C0"/>
                  </a:solidFill>
                  <a:cs typeface="+mn-ea"/>
                  <a:sym typeface="+mn-lt"/>
                </a:rPr>
                <a:t>前 言</a:t>
              </a:r>
            </a:p>
          </p:txBody>
        </p:sp>
      </p:grpSp>
      <p:grpSp>
        <p:nvGrpSpPr>
          <p:cNvPr id="34" name="组合 1"/>
          <p:cNvGrpSpPr>
            <a:grpSpLocks/>
          </p:cNvGrpSpPr>
          <p:nvPr/>
        </p:nvGrpSpPr>
        <p:grpSpPr bwMode="auto">
          <a:xfrm>
            <a:off x="5896605" y="3733802"/>
            <a:ext cx="1073594" cy="1075209"/>
            <a:chOff x="0" y="0"/>
            <a:chExt cx="1582738" cy="1584325"/>
          </a:xfrm>
        </p:grpSpPr>
        <p:sp>
          <p:nvSpPr>
            <p:cNvPr id="36" name="椭圆 9"/>
            <p:cNvSpPr>
              <a:spLocks noChangeArrowheads="1"/>
            </p:cNvSpPr>
            <p:nvPr/>
          </p:nvSpPr>
          <p:spPr bwMode="auto">
            <a:xfrm>
              <a:off x="0" y="0"/>
              <a:ext cx="1582738" cy="1584325"/>
            </a:xfrm>
            <a:prstGeom prst="ellipse">
              <a:avLst/>
            </a:prstGeom>
            <a:gradFill>
              <a:gsLst>
                <a:gs pos="0">
                  <a:schemeClr val="bg1"/>
                </a:gs>
                <a:gs pos="50000">
                  <a:schemeClr val="bg1">
                    <a:lumMod val="75000"/>
                  </a:schemeClr>
                </a:gs>
                <a:gs pos="100000">
                  <a:schemeClr val="bg1"/>
                </a:gs>
              </a:gsLst>
              <a:lin ang="5400000" scaled="0"/>
            </a:gradFill>
            <a:ln w="57150" cmpd="sng">
              <a:solidFill>
                <a:schemeClr val="accent1"/>
              </a:solidFill>
              <a:round/>
              <a:headEnd/>
              <a:tailEnd/>
            </a:ln>
            <a:effectLst>
              <a:outerShdw blurRad="177800" dist="88900" dir="6360000" sx="105000" sy="105000" algn="tr" rotWithShape="0">
                <a:prstClr val="black">
                  <a:alpha val="61000"/>
                </a:prstClr>
              </a:outerShdw>
            </a:effectLst>
          </p:spPr>
          <p:txBody>
            <a:bodyPr anchor="ctr"/>
            <a:lstStyle/>
            <a:p>
              <a:pPr algn="ctr"/>
              <a:endParaRPr lang="zh-CN" altLang="zh-CN" dirty="0">
                <a:solidFill>
                  <a:srgbClr val="FFFFFF"/>
                </a:solidFill>
                <a:latin typeface="+mn-lt"/>
                <a:ea typeface="+mn-ea"/>
                <a:cs typeface="+mn-ea"/>
                <a:sym typeface="+mn-lt"/>
              </a:endParaRPr>
            </a:p>
          </p:txBody>
        </p:sp>
        <p:sp>
          <p:nvSpPr>
            <p:cNvPr id="37" name="椭圆 31"/>
            <p:cNvSpPr>
              <a:spLocks noChangeArrowheads="1"/>
            </p:cNvSpPr>
            <p:nvPr/>
          </p:nvSpPr>
          <p:spPr bwMode="auto">
            <a:xfrm flipH="1">
              <a:off x="107915" y="108022"/>
              <a:ext cx="1366909" cy="1368281"/>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9525" cmpd="sng">
              <a:solidFill>
                <a:srgbClr val="000000"/>
              </a:solidFill>
              <a:bevel/>
              <a:headEnd/>
              <a:tailEnd/>
            </a:ln>
          </p:spPr>
          <p:txBody>
            <a:bodyPr anchor="ctr"/>
            <a:lstStyle/>
            <a:p>
              <a:pPr algn="ctr"/>
              <a:endParaRPr lang="zh-CN" altLang="zh-CN" dirty="0">
                <a:solidFill>
                  <a:srgbClr val="FFFFFF"/>
                </a:solidFill>
                <a:latin typeface="+mn-lt"/>
                <a:ea typeface="+mn-ea"/>
                <a:cs typeface="+mn-ea"/>
                <a:sym typeface="+mn-lt"/>
              </a:endParaRPr>
            </a:p>
          </p:txBody>
        </p:sp>
      </p:grpSp>
      <p:grpSp>
        <p:nvGrpSpPr>
          <p:cNvPr id="38" name="组合 40"/>
          <p:cNvGrpSpPr>
            <a:grpSpLocks/>
          </p:cNvGrpSpPr>
          <p:nvPr/>
        </p:nvGrpSpPr>
        <p:grpSpPr bwMode="auto">
          <a:xfrm>
            <a:off x="7152004" y="3892761"/>
            <a:ext cx="904214" cy="904214"/>
            <a:chOff x="0" y="0"/>
            <a:chExt cx="1584325" cy="1584325"/>
          </a:xfrm>
        </p:grpSpPr>
        <p:sp>
          <p:nvSpPr>
            <p:cNvPr id="39" name="椭圆 24"/>
            <p:cNvSpPr>
              <a:spLocks noChangeArrowheads="1"/>
            </p:cNvSpPr>
            <p:nvPr/>
          </p:nvSpPr>
          <p:spPr bwMode="auto">
            <a:xfrm>
              <a:off x="0" y="0"/>
              <a:ext cx="1584325" cy="1584325"/>
            </a:xfrm>
            <a:prstGeom prst="ellipse">
              <a:avLst/>
            </a:prstGeom>
            <a:gradFill>
              <a:gsLst>
                <a:gs pos="0">
                  <a:schemeClr val="bg1"/>
                </a:gs>
                <a:gs pos="50000">
                  <a:schemeClr val="bg1">
                    <a:lumMod val="71000"/>
                  </a:schemeClr>
                </a:gs>
                <a:gs pos="100000">
                  <a:schemeClr val="bg1"/>
                </a:gs>
              </a:gsLst>
              <a:lin ang="5400000" scaled="0"/>
            </a:gradFill>
            <a:ln w="57150" cmpd="sng">
              <a:solidFill>
                <a:srgbClr val="00B0F0"/>
              </a:solidFill>
              <a:round/>
              <a:headEnd/>
              <a:tailEnd/>
            </a:ln>
            <a:effectLst>
              <a:outerShdw blurRad="177800" dist="88900" dir="6360000" sx="105000" sy="105000" algn="tr" rotWithShape="0">
                <a:prstClr val="black">
                  <a:alpha val="61000"/>
                </a:prstClr>
              </a:outerShdw>
            </a:effectLst>
          </p:spPr>
          <p:txBody>
            <a:bodyPr anchor="ctr"/>
            <a:lstStyle/>
            <a:p>
              <a:pPr algn="ctr"/>
              <a:endParaRPr lang="zh-CN" altLang="zh-CN" dirty="0">
                <a:solidFill>
                  <a:srgbClr val="FFFFFF"/>
                </a:solidFill>
                <a:latin typeface="+mn-lt"/>
                <a:ea typeface="+mn-ea"/>
                <a:cs typeface="+mn-ea"/>
                <a:sym typeface="+mn-lt"/>
              </a:endParaRPr>
            </a:p>
          </p:txBody>
        </p:sp>
        <p:sp>
          <p:nvSpPr>
            <p:cNvPr id="40" name="椭圆 25"/>
            <p:cNvSpPr>
              <a:spLocks noChangeArrowheads="1"/>
            </p:cNvSpPr>
            <p:nvPr/>
          </p:nvSpPr>
          <p:spPr bwMode="auto">
            <a:xfrm>
              <a:off x="107950" y="107950"/>
              <a:ext cx="1368425" cy="136842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9525" cmpd="sng">
              <a:solidFill>
                <a:srgbClr val="00B0F0"/>
              </a:solidFill>
              <a:bevel/>
              <a:headEnd/>
              <a:tailEnd/>
            </a:ln>
          </p:spPr>
          <p:txBody>
            <a:bodyPr anchor="ctr"/>
            <a:lstStyle/>
            <a:p>
              <a:pPr algn="ctr"/>
              <a:endParaRPr lang="zh-CN" altLang="zh-CN" dirty="0">
                <a:solidFill>
                  <a:srgbClr val="FFFFFF"/>
                </a:solidFill>
                <a:latin typeface="+mn-lt"/>
                <a:ea typeface="+mn-ea"/>
                <a:cs typeface="+mn-ea"/>
                <a:sym typeface="+mn-lt"/>
              </a:endParaRPr>
            </a:p>
          </p:txBody>
        </p:sp>
      </p:grpSp>
      <p:sp>
        <p:nvSpPr>
          <p:cNvPr id="19" name="椭圆 18"/>
          <p:cNvSpPr/>
          <p:nvPr/>
        </p:nvSpPr>
        <p:spPr>
          <a:xfrm rot="10800000" flipH="1" flipV="1">
            <a:off x="799737" y="4317220"/>
            <a:ext cx="497902" cy="500908"/>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rot="10800000" flipH="1" flipV="1">
            <a:off x="399368" y="3396653"/>
            <a:ext cx="273128"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rot="10800000" flipH="1" flipV="1">
            <a:off x="1686152" y="4636599"/>
            <a:ext cx="218458" cy="219777"/>
            <a:chOff x="304800" y="673100"/>
            <a:chExt cx="4000500" cy="4000500"/>
          </a:xfrm>
          <a:effectLst>
            <a:outerShdw blurRad="381000" dist="152400" dir="8100000" algn="tr" rotWithShape="0">
              <a:prstClr val="black">
                <a:alpha val="70000"/>
              </a:prstClr>
            </a:outerShdw>
          </a:effectLst>
        </p:grpSpPr>
        <p:sp>
          <p:nvSpPr>
            <p:cNvPr id="22"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椭圆 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rot="10800000" flipH="1" flipV="1">
            <a:off x="1486955" y="3970499"/>
            <a:ext cx="286191" cy="287919"/>
            <a:chOff x="304800" y="673100"/>
            <a:chExt cx="4000500" cy="4000500"/>
          </a:xfrm>
          <a:effectLst>
            <a:outerShdw blurRad="381000" dist="152400" dir="8100000" algn="tr" rotWithShape="0">
              <a:prstClr val="black">
                <a:alpha val="70000"/>
              </a:prstClr>
            </a:outerShdw>
          </a:effectLst>
        </p:grpSpPr>
        <p:sp>
          <p:nvSpPr>
            <p:cNvPr id="25"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椭圆 2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p:cNvGrpSpPr/>
          <p:nvPr/>
        </p:nvGrpSpPr>
        <p:grpSpPr>
          <a:xfrm rot="10800000" flipH="1" flipV="1">
            <a:off x="278120" y="4025204"/>
            <a:ext cx="405926" cy="408377"/>
            <a:chOff x="304800" y="673100"/>
            <a:chExt cx="4000500" cy="4000500"/>
          </a:xfrm>
          <a:effectLst>
            <a:outerShdw blurRad="317500" dist="190500" dir="8100000" algn="tr" rotWithShape="0">
              <a:prstClr val="black">
                <a:alpha val="50000"/>
              </a:prstClr>
            </a:outerShdw>
          </a:effectLst>
        </p:grpSpPr>
        <p:sp>
          <p:nvSpPr>
            <p:cNvPr id="41"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椭圆 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3" name="椭圆 42"/>
          <p:cNvSpPr/>
          <p:nvPr/>
        </p:nvSpPr>
        <p:spPr>
          <a:xfrm rot="10800000" flipH="1" flipV="1">
            <a:off x="2182396" y="4581599"/>
            <a:ext cx="273128"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rot="10800000" flipH="1" flipV="1">
            <a:off x="374930" y="4858162"/>
            <a:ext cx="136564" cy="13738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5555860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p:cNvSpPr>
            <a:spLocks/>
          </p:cNvSpPr>
          <p:nvPr/>
        </p:nvSpPr>
        <p:spPr bwMode="auto">
          <a:xfrm>
            <a:off x="3136775" y="1205985"/>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nvGrpSpPr>
          <p:cNvPr id="4" name="组合 3"/>
          <p:cNvGrpSpPr/>
          <p:nvPr/>
        </p:nvGrpSpPr>
        <p:grpSpPr>
          <a:xfrm>
            <a:off x="3136616" y="967751"/>
            <a:ext cx="1149740" cy="1149740"/>
            <a:chOff x="2342140" y="893355"/>
            <a:chExt cx="1149740" cy="1149740"/>
          </a:xfrm>
        </p:grpSpPr>
        <p:grpSp>
          <p:nvGrpSpPr>
            <p:cNvPr id="5" name="组合 4"/>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椭圆 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KSO_Shape"/>
            <p:cNvSpPr>
              <a:spLocks/>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mn-lt"/>
                <a:ea typeface="+mn-ea"/>
                <a:cs typeface="+mn-ea"/>
                <a:sym typeface="+mn-lt"/>
              </a:endParaRPr>
            </a:p>
          </p:txBody>
        </p:sp>
      </p:grpSp>
      <p:grpSp>
        <p:nvGrpSpPr>
          <p:cNvPr id="9" name="组合 8"/>
          <p:cNvGrpSpPr/>
          <p:nvPr/>
        </p:nvGrpSpPr>
        <p:grpSpPr>
          <a:xfrm>
            <a:off x="2630172" y="2286104"/>
            <a:ext cx="1149740" cy="1149740"/>
            <a:chOff x="1835696" y="2211710"/>
            <a:chExt cx="1149740" cy="1149740"/>
          </a:xfrm>
        </p:grpSpPr>
        <p:grpSp>
          <p:nvGrpSpPr>
            <p:cNvPr id="10" name="组合 9"/>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11" name="KSO_Shape"/>
            <p:cNvSpPr>
              <a:spLocks/>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B0F0"/>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mn-lt"/>
                <a:ea typeface="+mn-ea"/>
                <a:cs typeface="+mn-ea"/>
                <a:sym typeface="+mn-lt"/>
              </a:endParaRPr>
            </a:p>
          </p:txBody>
        </p:sp>
      </p:grpSp>
      <p:grpSp>
        <p:nvGrpSpPr>
          <p:cNvPr id="14" name="组合 13"/>
          <p:cNvGrpSpPr/>
          <p:nvPr/>
        </p:nvGrpSpPr>
        <p:grpSpPr>
          <a:xfrm>
            <a:off x="3278244" y="3510242"/>
            <a:ext cx="1149740" cy="1149740"/>
            <a:chOff x="2483768" y="3435846"/>
            <a:chExt cx="1149740" cy="1149740"/>
          </a:xfrm>
        </p:grpSpPr>
        <p:grpSp>
          <p:nvGrpSpPr>
            <p:cNvPr id="15" name="组合 14"/>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6" name="KSO_Shape"/>
            <p:cNvSpPr>
              <a:spLocks/>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7"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mn-lt"/>
                <a:ea typeface="+mn-ea"/>
                <a:cs typeface="+mn-ea"/>
                <a:sym typeface="+mn-lt"/>
              </a:endParaRPr>
            </a:p>
          </p:txBody>
        </p:sp>
      </p:grpSp>
      <p:sp>
        <p:nvSpPr>
          <p:cNvPr id="19" name="TextBox 18"/>
          <p:cNvSpPr txBox="1"/>
          <p:nvPr/>
        </p:nvSpPr>
        <p:spPr>
          <a:xfrm>
            <a:off x="1455919" y="1327789"/>
            <a:ext cx="1036867" cy="215444"/>
          </a:xfrm>
          <a:prstGeom prst="rect">
            <a:avLst/>
          </a:prstGeom>
          <a:noFill/>
        </p:spPr>
        <p:txBody>
          <a:bodyPr wrap="square" lIns="0" tIns="0" rIns="0" bIns="0" rtlCol="0">
            <a:spAutoFit/>
          </a:bodyPr>
          <a:lstStyle/>
          <a:p>
            <a:pPr algn="ctr"/>
            <a:r>
              <a:rPr lang="zh-CN" altLang="en-US" sz="1400" b="1" dirty="0">
                <a:solidFill>
                  <a:schemeClr val="tx1">
                    <a:lumMod val="75000"/>
                    <a:lumOff val="25000"/>
                  </a:schemeClr>
                </a:solidFill>
                <a:latin typeface="+mn-lt"/>
                <a:ea typeface="+mn-ea"/>
                <a:cs typeface="+mn-ea"/>
                <a:sym typeface="+mn-lt"/>
              </a:rPr>
              <a:t>填加标题</a:t>
            </a:r>
          </a:p>
        </p:txBody>
      </p:sp>
      <p:sp>
        <p:nvSpPr>
          <p:cNvPr id="20" name="TextBox 19"/>
          <p:cNvSpPr txBox="1"/>
          <p:nvPr/>
        </p:nvSpPr>
        <p:spPr>
          <a:xfrm>
            <a:off x="1455915" y="1640560"/>
            <a:ext cx="1203316" cy="169277"/>
          </a:xfrm>
          <a:prstGeom prst="rect">
            <a:avLst/>
          </a:prstGeom>
          <a:noFill/>
        </p:spPr>
        <p:txBody>
          <a:bodyPr wrap="square" lIns="0" tIns="0" rIns="0" bIns="0" rtlCol="0">
            <a:spAutoFit/>
          </a:bodyPr>
          <a:lstStyle/>
          <a:p>
            <a:pPr algn="ctr"/>
            <a:r>
              <a:rPr lang="zh-CN" altLang="en-US" sz="1100" dirty="0">
                <a:solidFill>
                  <a:schemeClr val="tx1">
                    <a:lumMod val="75000"/>
                    <a:lumOff val="25000"/>
                  </a:schemeClr>
                </a:solidFill>
                <a:latin typeface="+mn-lt"/>
                <a:ea typeface="+mn-ea"/>
                <a:cs typeface="+mn-ea"/>
                <a:sym typeface="+mn-lt"/>
              </a:rPr>
              <a:t>点击输入说明文字</a:t>
            </a:r>
          </a:p>
        </p:txBody>
      </p:sp>
      <p:sp>
        <p:nvSpPr>
          <p:cNvPr id="21" name="TextBox 20"/>
          <p:cNvSpPr txBox="1"/>
          <p:nvPr/>
        </p:nvSpPr>
        <p:spPr>
          <a:xfrm>
            <a:off x="1082930" y="2658381"/>
            <a:ext cx="1331318" cy="215444"/>
          </a:xfrm>
          <a:prstGeom prst="rect">
            <a:avLst/>
          </a:prstGeom>
          <a:noFill/>
        </p:spPr>
        <p:txBody>
          <a:bodyPr wrap="square" lIns="0" tIns="0" rIns="0" bIns="0" rtlCol="0">
            <a:spAutoFit/>
          </a:bodyPr>
          <a:lstStyle/>
          <a:p>
            <a:pPr algn="ctr"/>
            <a:r>
              <a:rPr lang="zh-CN" altLang="en-US" sz="1400" b="1" dirty="0">
                <a:solidFill>
                  <a:schemeClr val="tx1">
                    <a:lumMod val="75000"/>
                    <a:lumOff val="25000"/>
                  </a:schemeClr>
                </a:solidFill>
                <a:latin typeface="+mn-lt"/>
                <a:ea typeface="+mn-ea"/>
                <a:cs typeface="+mn-ea"/>
                <a:sym typeface="+mn-lt"/>
              </a:rPr>
              <a:t>填加标题</a:t>
            </a:r>
          </a:p>
        </p:txBody>
      </p:sp>
      <p:sp>
        <p:nvSpPr>
          <p:cNvPr id="22" name="TextBox 21"/>
          <p:cNvSpPr txBox="1"/>
          <p:nvPr/>
        </p:nvSpPr>
        <p:spPr>
          <a:xfrm>
            <a:off x="1182823" y="2980826"/>
            <a:ext cx="1166506" cy="169277"/>
          </a:xfrm>
          <a:prstGeom prst="rect">
            <a:avLst/>
          </a:prstGeom>
          <a:noFill/>
        </p:spPr>
        <p:txBody>
          <a:bodyPr wrap="square" lIns="0" tIns="0" rIns="0" bIns="0" rtlCol="0">
            <a:spAutoFit/>
          </a:bodyPr>
          <a:lstStyle/>
          <a:p>
            <a:pPr algn="ctr"/>
            <a:r>
              <a:rPr lang="zh-CN" altLang="en-US" sz="1100" dirty="0">
                <a:solidFill>
                  <a:schemeClr val="tx1">
                    <a:lumMod val="75000"/>
                    <a:lumOff val="25000"/>
                  </a:schemeClr>
                </a:solidFill>
                <a:latin typeface="+mn-lt"/>
                <a:ea typeface="+mn-ea"/>
                <a:cs typeface="+mn-ea"/>
                <a:sym typeface="+mn-lt"/>
              </a:rPr>
              <a:t>点击输入说明文字</a:t>
            </a:r>
          </a:p>
        </p:txBody>
      </p:sp>
      <p:sp>
        <p:nvSpPr>
          <p:cNvPr id="23" name="TextBox 22"/>
          <p:cNvSpPr txBox="1"/>
          <p:nvPr/>
        </p:nvSpPr>
        <p:spPr>
          <a:xfrm>
            <a:off x="1763688" y="4064093"/>
            <a:ext cx="1166506" cy="215444"/>
          </a:xfrm>
          <a:prstGeom prst="rect">
            <a:avLst/>
          </a:prstGeom>
          <a:noFill/>
        </p:spPr>
        <p:txBody>
          <a:bodyPr wrap="square" lIns="0" tIns="0" rIns="0" bIns="0" rtlCol="0">
            <a:spAutoFit/>
          </a:bodyPr>
          <a:lstStyle/>
          <a:p>
            <a:pPr algn="ctr"/>
            <a:r>
              <a:rPr lang="zh-CN" altLang="en-US" sz="1400" b="1" dirty="0">
                <a:solidFill>
                  <a:schemeClr val="tx1">
                    <a:lumMod val="75000"/>
                    <a:lumOff val="25000"/>
                  </a:schemeClr>
                </a:solidFill>
                <a:latin typeface="+mn-lt"/>
                <a:ea typeface="+mn-ea"/>
                <a:cs typeface="+mn-ea"/>
                <a:sym typeface="+mn-lt"/>
              </a:rPr>
              <a:t>填加标题</a:t>
            </a:r>
          </a:p>
        </p:txBody>
      </p:sp>
      <p:sp>
        <p:nvSpPr>
          <p:cNvPr id="24" name="TextBox 23"/>
          <p:cNvSpPr txBox="1"/>
          <p:nvPr/>
        </p:nvSpPr>
        <p:spPr>
          <a:xfrm>
            <a:off x="1777275" y="4380817"/>
            <a:ext cx="1166506" cy="169277"/>
          </a:xfrm>
          <a:prstGeom prst="rect">
            <a:avLst/>
          </a:prstGeom>
          <a:noFill/>
        </p:spPr>
        <p:txBody>
          <a:bodyPr wrap="square" lIns="0" tIns="0" rIns="0" bIns="0" rtlCol="0">
            <a:spAutoFit/>
          </a:bodyPr>
          <a:lstStyle/>
          <a:p>
            <a:pPr algn="ctr"/>
            <a:r>
              <a:rPr lang="zh-CN" altLang="en-US" sz="1100" dirty="0">
                <a:solidFill>
                  <a:schemeClr val="tx1">
                    <a:lumMod val="75000"/>
                    <a:lumOff val="25000"/>
                  </a:schemeClr>
                </a:solidFill>
                <a:latin typeface="+mn-lt"/>
                <a:ea typeface="+mn-ea"/>
                <a:cs typeface="+mn-ea"/>
                <a:sym typeface="+mn-lt"/>
              </a:rPr>
              <a:t>点击输入说明文字</a:t>
            </a:r>
          </a:p>
        </p:txBody>
      </p:sp>
      <p:sp>
        <p:nvSpPr>
          <p:cNvPr id="25" name="Line 39"/>
          <p:cNvSpPr>
            <a:spLocks noChangeShapeType="1"/>
          </p:cNvSpPr>
          <p:nvPr/>
        </p:nvSpPr>
        <p:spPr bwMode="auto">
          <a:xfrm>
            <a:off x="4591540" y="1820702"/>
            <a:ext cx="915275" cy="450074"/>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xmlns="">
                <a:noFill/>
              </a14:hiddenFill>
            </a:ext>
          </a:extLst>
        </p:spPr>
        <p:txBody>
          <a:bodyPr wrap="none" anchor="ctr"/>
          <a:lstStyle/>
          <a:p>
            <a:endParaRPr lang="zh-CN" altLang="en-US">
              <a:latin typeface="+mn-lt"/>
              <a:ea typeface="+mn-ea"/>
              <a:cs typeface="+mn-ea"/>
              <a:sym typeface="+mn-lt"/>
            </a:endParaRPr>
          </a:p>
        </p:txBody>
      </p:sp>
      <p:sp>
        <p:nvSpPr>
          <p:cNvPr id="26" name="Line 40"/>
          <p:cNvSpPr>
            <a:spLocks noChangeShapeType="1"/>
          </p:cNvSpPr>
          <p:nvPr/>
        </p:nvSpPr>
        <p:spPr bwMode="auto">
          <a:xfrm>
            <a:off x="4118193" y="2813883"/>
            <a:ext cx="1241799" cy="1261"/>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latin typeface="+mn-lt"/>
              <a:ea typeface="+mn-ea"/>
              <a:cs typeface="+mn-ea"/>
              <a:sym typeface="+mn-lt"/>
            </a:endParaRPr>
          </a:p>
        </p:txBody>
      </p:sp>
      <p:sp>
        <p:nvSpPr>
          <p:cNvPr id="27" name="Line 41"/>
          <p:cNvSpPr>
            <a:spLocks noChangeShapeType="1"/>
          </p:cNvSpPr>
          <p:nvPr/>
        </p:nvSpPr>
        <p:spPr bwMode="auto">
          <a:xfrm flipV="1">
            <a:off x="4548270" y="3359378"/>
            <a:ext cx="954357" cy="383256"/>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xmlns="">
                <a:noFill/>
              </a14:hiddenFill>
            </a:ext>
          </a:extLst>
        </p:spPr>
        <p:txBody>
          <a:bodyPr wrap="none" anchor="ctr"/>
          <a:lstStyle/>
          <a:p>
            <a:endParaRPr lang="zh-CN" altLang="en-US">
              <a:latin typeface="+mn-lt"/>
              <a:ea typeface="+mn-ea"/>
              <a:cs typeface="+mn-ea"/>
              <a:sym typeface="+mn-lt"/>
            </a:endParaRPr>
          </a:p>
        </p:txBody>
      </p:sp>
      <p:grpSp>
        <p:nvGrpSpPr>
          <p:cNvPr id="28" name="组合 27"/>
          <p:cNvGrpSpPr/>
          <p:nvPr/>
        </p:nvGrpSpPr>
        <p:grpSpPr>
          <a:xfrm>
            <a:off x="5674990" y="1658514"/>
            <a:ext cx="2281386" cy="2281386"/>
            <a:chOff x="1403648" y="1115468"/>
            <a:chExt cx="1294414" cy="1294414"/>
          </a:xfrm>
        </p:grpSpPr>
        <p:sp>
          <p:nvSpPr>
            <p:cNvPr id="29" name="椭圆 28"/>
            <p:cNvSpPr/>
            <p:nvPr/>
          </p:nvSpPr>
          <p:spPr>
            <a:xfrm>
              <a:off x="1539485" y="1259632"/>
              <a:ext cx="1022740" cy="10227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grpSp>
          <p:nvGrpSpPr>
            <p:cNvPr id="30" name="组合 29"/>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2" name="同心圆 31"/>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cs typeface="+mn-ea"/>
                  <a:sym typeface="+mn-lt"/>
                </a:endParaRPr>
              </a:p>
            </p:txBody>
          </p:sp>
          <p:sp>
            <p:nvSpPr>
              <p:cNvPr id="33" name="同心圆 32"/>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cs typeface="+mn-ea"/>
                  <a:sym typeface="+mn-lt"/>
                </a:endParaRPr>
              </a:p>
            </p:txBody>
          </p:sp>
        </p:grpSp>
        <p:sp>
          <p:nvSpPr>
            <p:cNvPr id="31" name="TextBox 30"/>
            <p:cNvSpPr txBox="1"/>
            <p:nvPr/>
          </p:nvSpPr>
          <p:spPr>
            <a:xfrm>
              <a:off x="1687876" y="1485936"/>
              <a:ext cx="725958" cy="541342"/>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2800" dirty="0">
                  <a:solidFill>
                    <a:schemeClr val="bg1"/>
                  </a:solidFill>
                  <a:effectLst/>
                  <a:latin typeface="+mn-lt"/>
                  <a:ea typeface="+mn-ea"/>
                  <a:cs typeface="+mn-ea"/>
                  <a:sym typeface="+mn-lt"/>
                </a:rPr>
                <a:t>添加</a:t>
              </a:r>
              <a:endParaRPr lang="en-US" altLang="zh-CN" sz="2800" dirty="0">
                <a:solidFill>
                  <a:schemeClr val="bg1"/>
                </a:solidFill>
                <a:effectLst/>
                <a:latin typeface="+mn-lt"/>
                <a:ea typeface="+mn-ea"/>
                <a:cs typeface="+mn-ea"/>
                <a:sym typeface="+mn-lt"/>
              </a:endParaRPr>
            </a:p>
            <a:p>
              <a:r>
                <a:rPr lang="zh-CN" altLang="en-US" sz="2800" dirty="0">
                  <a:solidFill>
                    <a:schemeClr val="bg1"/>
                  </a:solidFill>
                  <a:effectLst/>
                  <a:latin typeface="+mn-lt"/>
                  <a:ea typeface="+mn-ea"/>
                  <a:cs typeface="+mn-ea"/>
                  <a:sym typeface="+mn-lt"/>
                </a:rPr>
                <a:t>文本</a:t>
              </a:r>
            </a:p>
          </p:txBody>
        </p:sp>
      </p:grpSp>
      <p:grpSp>
        <p:nvGrpSpPr>
          <p:cNvPr id="39" name="组合 38"/>
          <p:cNvGrpSpPr/>
          <p:nvPr/>
        </p:nvGrpSpPr>
        <p:grpSpPr>
          <a:xfrm>
            <a:off x="-107260" y="196218"/>
            <a:ext cx="1765509" cy="551354"/>
            <a:chOff x="520640" y="251297"/>
            <a:chExt cx="1766054" cy="551523"/>
          </a:xfrm>
        </p:grpSpPr>
        <p:sp>
          <p:nvSpPr>
            <p:cNvPr id="40" name="矩形 3"/>
            <p:cNvSpPr>
              <a:spLocks noChangeArrowheads="1"/>
            </p:cNvSpPr>
            <p:nvPr/>
          </p:nvSpPr>
          <p:spPr bwMode="auto">
            <a:xfrm>
              <a:off x="87261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项目前景</a:t>
              </a:r>
            </a:p>
          </p:txBody>
        </p:sp>
        <p:grpSp>
          <p:nvGrpSpPr>
            <p:cNvPr id="41" name="组合 40"/>
            <p:cNvGrpSpPr/>
            <p:nvPr/>
          </p:nvGrpSpPr>
          <p:grpSpPr>
            <a:xfrm>
              <a:off x="520640" y="515443"/>
              <a:ext cx="1766054" cy="287377"/>
              <a:chOff x="562081" y="425886"/>
              <a:chExt cx="1766054" cy="287377"/>
            </a:xfrm>
          </p:grpSpPr>
          <p:sp>
            <p:nvSpPr>
              <p:cNvPr id="42"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Project prospect</a:t>
                </a:r>
                <a:endParaRPr lang="zh-CN" altLang="en-US" sz="800" kern="0" dirty="0">
                  <a:solidFill>
                    <a:srgbClr val="FFFFFF">
                      <a:lumMod val="50000"/>
                    </a:srgbClr>
                  </a:solidFill>
                  <a:latin typeface="+mn-lt"/>
                  <a:ea typeface="+mn-ea"/>
                  <a:cs typeface="+mn-ea"/>
                  <a:sym typeface="+mn-lt"/>
                </a:endParaRPr>
              </a:p>
            </p:txBody>
          </p:sp>
          <p:grpSp>
            <p:nvGrpSpPr>
              <p:cNvPr id="43" name="组合 42"/>
              <p:cNvGrpSpPr/>
              <p:nvPr/>
            </p:nvGrpSpPr>
            <p:grpSpPr>
              <a:xfrm>
                <a:off x="931046" y="667544"/>
                <a:ext cx="1028125" cy="45719"/>
                <a:chOff x="688893" y="2574256"/>
                <a:chExt cx="7739508" cy="81111"/>
              </a:xfrm>
            </p:grpSpPr>
            <p:sp>
              <p:nvSpPr>
                <p:cNvPr id="4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5"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6"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7"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8"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63181844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六边形 2"/>
          <p:cNvSpPr/>
          <p:nvPr/>
        </p:nvSpPr>
        <p:spPr>
          <a:xfrm>
            <a:off x="629048" y="2474188"/>
            <a:ext cx="1198866" cy="1033370"/>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 name="六边形 3"/>
          <p:cNvSpPr/>
          <p:nvPr/>
        </p:nvSpPr>
        <p:spPr>
          <a:xfrm>
            <a:off x="2654536" y="1353044"/>
            <a:ext cx="1198866" cy="1033370"/>
          </a:xfrm>
          <a:prstGeom prst="hexag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 name="六边形 4"/>
          <p:cNvSpPr/>
          <p:nvPr/>
        </p:nvSpPr>
        <p:spPr>
          <a:xfrm>
            <a:off x="1641792" y="1911544"/>
            <a:ext cx="1198866" cy="1033370"/>
          </a:xfrm>
          <a:prstGeom prst="hexagon">
            <a:avLst/>
          </a:pr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bg1"/>
                </a:solidFill>
                <a:cs typeface="+mn-ea"/>
                <a:sym typeface="+mn-lt"/>
              </a:rPr>
              <a:t>沉稳</a:t>
            </a:r>
          </a:p>
        </p:txBody>
      </p:sp>
      <p:sp>
        <p:nvSpPr>
          <p:cNvPr id="6" name="六边形 5"/>
          <p:cNvSpPr/>
          <p:nvPr/>
        </p:nvSpPr>
        <p:spPr>
          <a:xfrm>
            <a:off x="1641792" y="3036832"/>
            <a:ext cx="1198866" cy="1033370"/>
          </a:xfrm>
          <a:prstGeom prst="hexag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7" name="六边形 6"/>
          <p:cNvSpPr/>
          <p:nvPr/>
        </p:nvSpPr>
        <p:spPr>
          <a:xfrm>
            <a:off x="3667281" y="3036832"/>
            <a:ext cx="1198866" cy="1033370"/>
          </a:xfrm>
          <a:prstGeom prst="hexag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8" name="TextBox 7"/>
          <p:cNvSpPr txBox="1"/>
          <p:nvPr/>
        </p:nvSpPr>
        <p:spPr>
          <a:xfrm>
            <a:off x="6354429" y="1203839"/>
            <a:ext cx="1914296" cy="549381"/>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65000"/>
                    <a:lumOff val="35000"/>
                  </a:schemeClr>
                </a:solidFill>
                <a:latin typeface="+mn-lt"/>
                <a:ea typeface="+mn-ea"/>
                <a:cs typeface="+mn-ea"/>
                <a:sym typeface="+mn-lt"/>
              </a:rPr>
              <a:t>您的内容打在这里，或者通过复制您的文本后，在此框中选择粘贴，并选择只保留文字。您的内容打在这里。</a:t>
            </a:r>
          </a:p>
        </p:txBody>
      </p:sp>
      <p:sp>
        <p:nvSpPr>
          <p:cNvPr id="9" name="TextBox 8"/>
          <p:cNvSpPr txBox="1"/>
          <p:nvPr/>
        </p:nvSpPr>
        <p:spPr>
          <a:xfrm>
            <a:off x="6354431" y="949851"/>
            <a:ext cx="756182" cy="224036"/>
          </a:xfrm>
          <a:prstGeom prst="rect">
            <a:avLst/>
          </a:prstGeom>
          <a:noFill/>
        </p:spPr>
        <p:txBody>
          <a:bodyPr wrap="square" lIns="68580" tIns="0" rIns="68580" bIns="0" rtlCol="0" anchor="t">
            <a:spAutoFit/>
          </a:bodyPr>
          <a:lstStyle/>
          <a:p>
            <a:pPr>
              <a:lnSpc>
                <a:spcPct val="150000"/>
              </a:lnSpc>
            </a:pPr>
            <a:r>
              <a:rPr lang="zh-CN" altLang="en-US" sz="1100" dirty="0">
                <a:solidFill>
                  <a:schemeClr val="tx1">
                    <a:lumMod val="75000"/>
                    <a:lumOff val="25000"/>
                  </a:schemeClr>
                </a:solidFill>
                <a:latin typeface="+mn-lt"/>
                <a:ea typeface="+mn-ea"/>
                <a:cs typeface="+mn-ea"/>
                <a:sym typeface="+mn-lt"/>
              </a:rPr>
              <a:t>添加标题</a:t>
            </a:r>
          </a:p>
        </p:txBody>
      </p:sp>
      <p:sp>
        <p:nvSpPr>
          <p:cNvPr id="10" name="TextBox 9"/>
          <p:cNvSpPr txBox="1"/>
          <p:nvPr/>
        </p:nvSpPr>
        <p:spPr>
          <a:xfrm>
            <a:off x="6354429" y="2116755"/>
            <a:ext cx="1914296" cy="549381"/>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65000"/>
                    <a:lumOff val="35000"/>
                  </a:schemeClr>
                </a:solidFill>
                <a:latin typeface="+mn-lt"/>
                <a:ea typeface="+mn-ea"/>
                <a:cs typeface="+mn-ea"/>
                <a:sym typeface="+mn-lt"/>
              </a:rPr>
              <a:t>您的内容打在这里，或者通过复制您的文本后，在此框中选择粘贴，并选择只保留文字。您的内容打在这里。</a:t>
            </a:r>
          </a:p>
        </p:txBody>
      </p:sp>
      <p:sp>
        <p:nvSpPr>
          <p:cNvPr id="11" name="TextBox 10"/>
          <p:cNvSpPr txBox="1"/>
          <p:nvPr/>
        </p:nvSpPr>
        <p:spPr>
          <a:xfrm>
            <a:off x="6354431" y="1862767"/>
            <a:ext cx="756182" cy="224036"/>
          </a:xfrm>
          <a:prstGeom prst="rect">
            <a:avLst/>
          </a:prstGeom>
          <a:noFill/>
        </p:spPr>
        <p:txBody>
          <a:bodyPr wrap="square" lIns="68580" tIns="0" rIns="68580" bIns="0" rtlCol="0" anchor="t">
            <a:spAutoFit/>
          </a:bodyPr>
          <a:lstStyle/>
          <a:p>
            <a:pPr>
              <a:lnSpc>
                <a:spcPct val="150000"/>
              </a:lnSpc>
            </a:pPr>
            <a:r>
              <a:rPr lang="zh-CN" altLang="en-US" sz="1100" dirty="0">
                <a:solidFill>
                  <a:schemeClr val="tx1">
                    <a:lumMod val="75000"/>
                    <a:lumOff val="25000"/>
                  </a:schemeClr>
                </a:solidFill>
                <a:latin typeface="+mn-lt"/>
                <a:ea typeface="+mn-ea"/>
                <a:cs typeface="+mn-ea"/>
                <a:sym typeface="+mn-lt"/>
              </a:rPr>
              <a:t>添加标题</a:t>
            </a:r>
          </a:p>
        </p:txBody>
      </p:sp>
      <p:sp>
        <p:nvSpPr>
          <p:cNvPr id="12" name="TextBox 11"/>
          <p:cNvSpPr txBox="1"/>
          <p:nvPr/>
        </p:nvSpPr>
        <p:spPr>
          <a:xfrm>
            <a:off x="6354429" y="3029672"/>
            <a:ext cx="1914296" cy="549381"/>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65000"/>
                    <a:lumOff val="35000"/>
                  </a:schemeClr>
                </a:solidFill>
                <a:latin typeface="+mn-lt"/>
                <a:ea typeface="+mn-ea"/>
                <a:cs typeface="+mn-ea"/>
                <a:sym typeface="+mn-lt"/>
              </a:rPr>
              <a:t>您的内容打在这里，或者通过复制您的文本后，在此框中选择粘贴，并选择只保留文字。您的内容打在这里。</a:t>
            </a:r>
          </a:p>
        </p:txBody>
      </p:sp>
      <p:sp>
        <p:nvSpPr>
          <p:cNvPr id="13" name="TextBox 12"/>
          <p:cNvSpPr txBox="1"/>
          <p:nvPr/>
        </p:nvSpPr>
        <p:spPr>
          <a:xfrm>
            <a:off x="6354431" y="2775684"/>
            <a:ext cx="756182" cy="224036"/>
          </a:xfrm>
          <a:prstGeom prst="rect">
            <a:avLst/>
          </a:prstGeom>
          <a:noFill/>
        </p:spPr>
        <p:txBody>
          <a:bodyPr wrap="square" lIns="68580" tIns="0" rIns="68580" bIns="0" rtlCol="0" anchor="t">
            <a:spAutoFit/>
          </a:bodyPr>
          <a:lstStyle/>
          <a:p>
            <a:pPr>
              <a:lnSpc>
                <a:spcPct val="150000"/>
              </a:lnSpc>
            </a:pPr>
            <a:r>
              <a:rPr lang="zh-CN" altLang="en-US" sz="1100" dirty="0">
                <a:solidFill>
                  <a:schemeClr val="tx1">
                    <a:lumMod val="75000"/>
                    <a:lumOff val="25000"/>
                  </a:schemeClr>
                </a:solidFill>
                <a:latin typeface="+mn-lt"/>
                <a:ea typeface="+mn-ea"/>
                <a:cs typeface="+mn-ea"/>
                <a:sym typeface="+mn-lt"/>
              </a:rPr>
              <a:t>添加标题</a:t>
            </a:r>
          </a:p>
        </p:txBody>
      </p:sp>
      <p:sp>
        <p:nvSpPr>
          <p:cNvPr id="14" name="TextBox 13"/>
          <p:cNvSpPr txBox="1"/>
          <p:nvPr/>
        </p:nvSpPr>
        <p:spPr>
          <a:xfrm>
            <a:off x="6354429" y="3942588"/>
            <a:ext cx="1914296" cy="549381"/>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65000"/>
                    <a:lumOff val="35000"/>
                  </a:schemeClr>
                </a:solidFill>
                <a:latin typeface="+mn-lt"/>
                <a:ea typeface="+mn-ea"/>
                <a:cs typeface="+mn-ea"/>
                <a:sym typeface="+mn-lt"/>
              </a:rPr>
              <a:t>您的内容打在这里，或者通过复制您的文本后，在此框中选择粘贴，并选择只保留文字。您的内容打在这里。</a:t>
            </a:r>
          </a:p>
        </p:txBody>
      </p:sp>
      <p:sp>
        <p:nvSpPr>
          <p:cNvPr id="15" name="TextBox 14"/>
          <p:cNvSpPr txBox="1"/>
          <p:nvPr/>
        </p:nvSpPr>
        <p:spPr>
          <a:xfrm>
            <a:off x="6354431" y="3688600"/>
            <a:ext cx="756182" cy="224036"/>
          </a:xfrm>
          <a:prstGeom prst="rect">
            <a:avLst/>
          </a:prstGeom>
          <a:noFill/>
        </p:spPr>
        <p:txBody>
          <a:bodyPr wrap="square" lIns="68580" tIns="0" rIns="68580" bIns="0" rtlCol="0" anchor="t">
            <a:spAutoFit/>
          </a:bodyPr>
          <a:lstStyle/>
          <a:p>
            <a:pPr>
              <a:lnSpc>
                <a:spcPct val="150000"/>
              </a:lnSpc>
            </a:pPr>
            <a:r>
              <a:rPr lang="zh-CN" altLang="en-US" sz="1100" dirty="0">
                <a:solidFill>
                  <a:schemeClr val="tx1">
                    <a:lumMod val="75000"/>
                    <a:lumOff val="25000"/>
                  </a:schemeClr>
                </a:solidFill>
                <a:latin typeface="+mn-lt"/>
                <a:ea typeface="+mn-ea"/>
                <a:cs typeface="+mn-ea"/>
                <a:sym typeface="+mn-lt"/>
              </a:rPr>
              <a:t>添加标题</a:t>
            </a:r>
          </a:p>
        </p:txBody>
      </p:sp>
      <p:sp>
        <p:nvSpPr>
          <p:cNvPr id="16" name="六边形 15"/>
          <p:cNvSpPr/>
          <p:nvPr/>
        </p:nvSpPr>
        <p:spPr>
          <a:xfrm>
            <a:off x="2654536" y="2470045"/>
            <a:ext cx="1198866" cy="1033370"/>
          </a:xfrm>
          <a:prstGeom prst="hexagon">
            <a:avLst/>
          </a:prstGeom>
          <a:solidFill>
            <a:srgbClr val="00B0F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bg1"/>
                </a:solidFill>
                <a:cs typeface="+mn-ea"/>
                <a:sym typeface="+mn-lt"/>
              </a:rPr>
              <a:t>专业</a:t>
            </a:r>
          </a:p>
        </p:txBody>
      </p:sp>
      <p:sp>
        <p:nvSpPr>
          <p:cNvPr id="17" name="六边形 16"/>
          <p:cNvSpPr/>
          <p:nvPr/>
        </p:nvSpPr>
        <p:spPr>
          <a:xfrm>
            <a:off x="3667281" y="1911544"/>
            <a:ext cx="1198866" cy="1033370"/>
          </a:xfrm>
          <a:prstGeom prst="hexagon">
            <a:avLst/>
          </a:pr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bg1"/>
                </a:solidFill>
                <a:cs typeface="+mn-ea"/>
                <a:sym typeface="+mn-lt"/>
              </a:rPr>
              <a:t>效率</a:t>
            </a:r>
          </a:p>
        </p:txBody>
      </p:sp>
      <p:sp>
        <p:nvSpPr>
          <p:cNvPr id="18" name="六边形 17"/>
          <p:cNvSpPr/>
          <p:nvPr/>
        </p:nvSpPr>
        <p:spPr>
          <a:xfrm>
            <a:off x="4680026" y="2474188"/>
            <a:ext cx="1198866" cy="1033370"/>
          </a:xfrm>
          <a:prstGeom prst="hexagon">
            <a:avLst/>
          </a:prstGeom>
          <a:solidFill>
            <a:srgbClr val="00B0F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bg1"/>
                </a:solidFill>
                <a:cs typeface="+mn-ea"/>
                <a:sym typeface="+mn-lt"/>
              </a:rPr>
              <a:t>业绩</a:t>
            </a:r>
          </a:p>
        </p:txBody>
      </p:sp>
      <p:grpSp>
        <p:nvGrpSpPr>
          <p:cNvPr id="19" name="组合 18"/>
          <p:cNvGrpSpPr/>
          <p:nvPr/>
        </p:nvGrpSpPr>
        <p:grpSpPr>
          <a:xfrm>
            <a:off x="-107260" y="196218"/>
            <a:ext cx="1765509" cy="551354"/>
            <a:chOff x="520640" y="251297"/>
            <a:chExt cx="1766054" cy="551523"/>
          </a:xfrm>
        </p:grpSpPr>
        <p:sp>
          <p:nvSpPr>
            <p:cNvPr id="20" name="矩形 3"/>
            <p:cNvSpPr>
              <a:spLocks noChangeArrowheads="1"/>
            </p:cNvSpPr>
            <p:nvPr/>
          </p:nvSpPr>
          <p:spPr bwMode="auto">
            <a:xfrm>
              <a:off x="87261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项目展示</a:t>
              </a:r>
            </a:p>
          </p:txBody>
        </p:sp>
        <p:grpSp>
          <p:nvGrpSpPr>
            <p:cNvPr id="21" name="组合 20"/>
            <p:cNvGrpSpPr/>
            <p:nvPr/>
          </p:nvGrpSpPr>
          <p:grpSpPr>
            <a:xfrm>
              <a:off x="520640" y="515443"/>
              <a:ext cx="1766054" cy="287377"/>
              <a:chOff x="562081" y="425886"/>
              <a:chExt cx="1766054" cy="287377"/>
            </a:xfrm>
          </p:grpSpPr>
          <p:sp>
            <p:nvSpPr>
              <p:cNvPr id="22"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Project presentation</a:t>
                </a:r>
                <a:endParaRPr lang="zh-CN" altLang="en-US" sz="800" kern="0" dirty="0">
                  <a:solidFill>
                    <a:srgbClr val="FFFFFF">
                      <a:lumMod val="50000"/>
                    </a:srgbClr>
                  </a:solidFill>
                  <a:latin typeface="+mn-lt"/>
                  <a:ea typeface="+mn-ea"/>
                  <a:cs typeface="+mn-ea"/>
                  <a:sym typeface="+mn-lt"/>
                </a:endParaRPr>
              </a:p>
            </p:txBody>
          </p:sp>
          <p:grpSp>
            <p:nvGrpSpPr>
              <p:cNvPr id="23" name="组合 22"/>
              <p:cNvGrpSpPr/>
              <p:nvPr/>
            </p:nvGrpSpPr>
            <p:grpSpPr>
              <a:xfrm>
                <a:off x="931046" y="667544"/>
                <a:ext cx="1028125" cy="45719"/>
                <a:chOff x="688893" y="2574256"/>
                <a:chExt cx="7739508" cy="81111"/>
              </a:xfrm>
            </p:grpSpPr>
            <p:sp>
              <p:nvSpPr>
                <p:cNvPr id="2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25"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26"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27"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28"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923039307"/>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5448" y="2007267"/>
            <a:ext cx="1777879" cy="1087609"/>
          </a:xfrm>
          <a:prstGeom prst="rect">
            <a:avLst/>
          </a:prstGeom>
        </p:spPr>
      </p:pic>
      <p:pic>
        <p:nvPicPr>
          <p:cNvPr id="5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211960" y="3352928"/>
            <a:ext cx="1732496" cy="974528"/>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94075" y="3256569"/>
            <a:ext cx="1751556" cy="11672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5" name="组合 54"/>
          <p:cNvGrpSpPr/>
          <p:nvPr/>
        </p:nvGrpSpPr>
        <p:grpSpPr>
          <a:xfrm>
            <a:off x="4211960" y="1936004"/>
            <a:ext cx="1732496" cy="1222040"/>
            <a:chOff x="3946913" y="1827911"/>
            <a:chExt cx="1958168" cy="1283142"/>
          </a:xfrm>
        </p:grpSpPr>
        <p:sp>
          <p:nvSpPr>
            <p:cNvPr id="56" name="矩形 55"/>
            <p:cNvSpPr/>
            <p:nvPr/>
          </p:nvSpPr>
          <p:spPr>
            <a:xfrm>
              <a:off x="3946913" y="1827911"/>
              <a:ext cx="1958168" cy="1283142"/>
            </a:xfrm>
            <a:prstGeom prst="rect">
              <a:avLst/>
            </a:prstGeom>
            <a:solidFill>
              <a:srgbClr val="0070C0"/>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3600">
                <a:defRPr/>
              </a:pPr>
              <a:endParaRPr lang="zh-CN" altLang="en-US" sz="1300">
                <a:solidFill>
                  <a:schemeClr val="bg1"/>
                </a:solidFill>
                <a:cs typeface="+mn-ea"/>
                <a:sym typeface="+mn-lt"/>
              </a:endParaRPr>
            </a:p>
          </p:txBody>
        </p:sp>
        <p:sp>
          <p:nvSpPr>
            <p:cNvPr id="57" name="TextBox 17"/>
            <p:cNvSpPr txBox="1">
              <a:spLocks noChangeArrowheads="1"/>
            </p:cNvSpPr>
            <p:nvPr/>
          </p:nvSpPr>
          <p:spPr bwMode="auto">
            <a:xfrm flipH="1">
              <a:off x="4238882" y="2259958"/>
              <a:ext cx="1661334" cy="420116"/>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3600">
                <a:defRPr/>
              </a:pPr>
              <a:r>
                <a:rPr lang="zh-CN" altLang="en-US" sz="2000" b="1" kern="0" dirty="0">
                  <a:solidFill>
                    <a:schemeClr val="bg1"/>
                  </a:solidFill>
                  <a:cs typeface="+mn-ea"/>
                  <a:sym typeface="+mn-lt"/>
                </a:rPr>
                <a:t>填加文字</a:t>
              </a:r>
              <a:endParaRPr lang="en-US" altLang="zh-CN" sz="2000" b="1" kern="0" dirty="0">
                <a:solidFill>
                  <a:schemeClr val="bg1"/>
                </a:solidFill>
                <a:cs typeface="+mn-ea"/>
                <a:sym typeface="+mn-lt"/>
              </a:endParaRPr>
            </a:p>
          </p:txBody>
        </p:sp>
      </p:grpSp>
      <p:grpSp>
        <p:nvGrpSpPr>
          <p:cNvPr id="58" name="组合 57"/>
          <p:cNvGrpSpPr/>
          <p:nvPr/>
        </p:nvGrpSpPr>
        <p:grpSpPr>
          <a:xfrm>
            <a:off x="494076" y="1936004"/>
            <a:ext cx="1751556" cy="1222040"/>
            <a:chOff x="0" y="2095862"/>
            <a:chExt cx="1979711" cy="1283142"/>
          </a:xfrm>
        </p:grpSpPr>
        <p:sp>
          <p:nvSpPr>
            <p:cNvPr id="59" name="矩形 58"/>
            <p:cNvSpPr/>
            <p:nvPr/>
          </p:nvSpPr>
          <p:spPr>
            <a:xfrm>
              <a:off x="0" y="2095862"/>
              <a:ext cx="1979711" cy="1283142"/>
            </a:xfrm>
            <a:prstGeom prst="rect">
              <a:avLst/>
            </a:prstGeom>
            <a:solidFill>
              <a:srgbClr val="0070C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cs typeface="+mn-ea"/>
                <a:sym typeface="+mn-lt"/>
              </a:endParaRPr>
            </a:p>
          </p:txBody>
        </p:sp>
        <p:sp>
          <p:nvSpPr>
            <p:cNvPr id="60" name="TextBox 18"/>
            <p:cNvSpPr txBox="1">
              <a:spLocks noChangeArrowheads="1"/>
            </p:cNvSpPr>
            <p:nvPr/>
          </p:nvSpPr>
          <p:spPr bwMode="auto">
            <a:xfrm flipH="1">
              <a:off x="295563" y="2527909"/>
              <a:ext cx="1612743" cy="420116"/>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000" b="1" kern="0" dirty="0">
                  <a:solidFill>
                    <a:sysClr val="window" lastClr="FFFFFF">
                      <a:lumMod val="95000"/>
                    </a:sysClr>
                  </a:solidFill>
                  <a:cs typeface="+mn-ea"/>
                  <a:sym typeface="+mn-lt"/>
                </a:rPr>
                <a:t>填加文字</a:t>
              </a:r>
              <a:endParaRPr lang="en-US" altLang="zh-CN" sz="2000" b="1" kern="0" dirty="0">
                <a:solidFill>
                  <a:sysClr val="window" lastClr="FFFFFF">
                    <a:lumMod val="95000"/>
                  </a:sysClr>
                </a:solidFill>
                <a:cs typeface="+mn-ea"/>
                <a:sym typeface="+mn-lt"/>
              </a:endParaRPr>
            </a:p>
          </p:txBody>
        </p:sp>
      </p:grpSp>
      <p:grpSp>
        <p:nvGrpSpPr>
          <p:cNvPr id="61" name="组合 60"/>
          <p:cNvGrpSpPr/>
          <p:nvPr/>
        </p:nvGrpSpPr>
        <p:grpSpPr>
          <a:xfrm>
            <a:off x="2335448" y="3236430"/>
            <a:ext cx="1777879" cy="1207528"/>
            <a:chOff x="2072433" y="511758"/>
            <a:chExt cx="2009463" cy="1267904"/>
          </a:xfrm>
        </p:grpSpPr>
        <p:sp>
          <p:nvSpPr>
            <p:cNvPr id="62" name="矩形 61"/>
            <p:cNvSpPr/>
            <p:nvPr/>
          </p:nvSpPr>
          <p:spPr>
            <a:xfrm>
              <a:off x="2072433" y="511758"/>
              <a:ext cx="2009463" cy="1267904"/>
            </a:xfrm>
            <a:prstGeom prst="rect">
              <a:avLst/>
            </a:prstGeom>
            <a:solidFill>
              <a:srgbClr val="00B0F0"/>
            </a:solidFill>
            <a:ln/>
          </p:spPr>
          <p:style>
            <a:lnRef idx="3">
              <a:schemeClr val="lt1"/>
            </a:lnRef>
            <a:fillRef idx="1">
              <a:schemeClr val="accent6"/>
            </a:fillRef>
            <a:effectRef idx="1">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3600">
                <a:defRPr/>
              </a:pPr>
              <a:endParaRPr lang="zh-CN" altLang="en-US" sz="1300" dirty="0">
                <a:solidFill>
                  <a:sysClr val="window" lastClr="FFFFFF"/>
                </a:solidFill>
                <a:cs typeface="+mn-ea"/>
                <a:sym typeface="+mn-lt"/>
              </a:endParaRPr>
            </a:p>
          </p:txBody>
        </p:sp>
        <p:sp>
          <p:nvSpPr>
            <p:cNvPr id="63" name="TextBox 18"/>
            <p:cNvSpPr txBox="1">
              <a:spLocks noChangeArrowheads="1"/>
            </p:cNvSpPr>
            <p:nvPr/>
          </p:nvSpPr>
          <p:spPr bwMode="auto">
            <a:xfrm flipH="1">
              <a:off x="2402848" y="941132"/>
              <a:ext cx="1464978" cy="420115"/>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000" b="1" kern="0" dirty="0">
                  <a:solidFill>
                    <a:schemeClr val="bg1"/>
                  </a:solidFill>
                  <a:cs typeface="+mn-ea"/>
                  <a:sym typeface="+mn-lt"/>
                </a:rPr>
                <a:t>填加文字</a:t>
              </a:r>
              <a:endParaRPr lang="en-US" altLang="zh-CN" sz="2000" b="1" kern="0" dirty="0">
                <a:solidFill>
                  <a:schemeClr val="bg1"/>
                </a:solidFill>
                <a:cs typeface="+mn-ea"/>
                <a:sym typeface="+mn-lt"/>
              </a:endParaRPr>
            </a:p>
          </p:txBody>
        </p:sp>
      </p:grpSp>
      <p:sp>
        <p:nvSpPr>
          <p:cNvPr id="64" name="TextBox 63"/>
          <p:cNvSpPr txBox="1"/>
          <p:nvPr/>
        </p:nvSpPr>
        <p:spPr>
          <a:xfrm>
            <a:off x="440595" y="1203598"/>
            <a:ext cx="5643573" cy="564847"/>
          </a:xfrm>
          <a:prstGeom prst="rect">
            <a:avLst/>
          </a:prstGeom>
          <a:noFill/>
        </p:spPr>
        <p:txBody>
          <a:bodyPr wrap="square" lIns="86371" tIns="43186" rIns="86371" bIns="43186" rtlCol="0">
            <a:spAutoFit/>
          </a:bodyPr>
          <a:lstStyle/>
          <a:p>
            <a:pPr>
              <a:lnSpc>
                <a:spcPct val="150000"/>
              </a:lnSpc>
            </a:pPr>
            <a:r>
              <a:rPr lang="zh-CN" altLang="en-US" sz="1100" dirty="0">
                <a:solidFill>
                  <a:schemeClr val="tx1">
                    <a:lumMod val="85000"/>
                    <a:lumOff val="15000"/>
                  </a:schemeClr>
                </a:solidFill>
                <a:latin typeface="+mn-lt"/>
                <a:ea typeface="+mn-ea"/>
                <a:cs typeface="+mn-ea"/>
                <a:sym typeface="+mn-lt"/>
              </a:rPr>
              <a:t>单击此处添加文本单击此处添加文本 单击此处添加文本单击此处添加文本单击此处添加文本单击此处添加文本单击此处添加文本单击此处添加文本</a:t>
            </a:r>
            <a:endParaRPr lang="en-US" altLang="zh-CN" sz="1100" dirty="0">
              <a:solidFill>
                <a:schemeClr val="tx1">
                  <a:lumMod val="85000"/>
                  <a:lumOff val="15000"/>
                </a:schemeClr>
              </a:solidFill>
              <a:latin typeface="+mn-lt"/>
              <a:ea typeface="+mn-ea"/>
              <a:cs typeface="+mn-ea"/>
              <a:sym typeface="+mn-lt"/>
            </a:endParaRPr>
          </a:p>
        </p:txBody>
      </p:sp>
      <p:pic>
        <p:nvPicPr>
          <p:cNvPr id="65" name="图片 64" descr="Vista-desktop-12.png"/>
          <p:cNvPicPr>
            <a:picLocks noChangeAspect="1"/>
          </p:cNvPicPr>
          <p:nvPr/>
        </p:nvPicPr>
        <p:blipFill rotWithShape="1">
          <a:blip r:embed="rId6" cstate="print"/>
          <a:srcRect r="22062"/>
          <a:stretch>
            <a:fillRect/>
          </a:stretch>
        </p:blipFill>
        <p:spPr>
          <a:xfrm>
            <a:off x="6084168" y="1059581"/>
            <a:ext cx="3059832" cy="3925957"/>
          </a:xfrm>
          <a:prstGeom prst="rect">
            <a:avLst/>
          </a:prstGeom>
        </p:spPr>
      </p:pic>
      <p:grpSp>
        <p:nvGrpSpPr>
          <p:cNvPr id="17" name="组合 16"/>
          <p:cNvGrpSpPr/>
          <p:nvPr/>
        </p:nvGrpSpPr>
        <p:grpSpPr>
          <a:xfrm>
            <a:off x="-107260" y="196218"/>
            <a:ext cx="1765509" cy="551354"/>
            <a:chOff x="520640" y="251297"/>
            <a:chExt cx="1766054" cy="551523"/>
          </a:xfrm>
        </p:grpSpPr>
        <p:sp>
          <p:nvSpPr>
            <p:cNvPr id="18" name="矩形 3"/>
            <p:cNvSpPr>
              <a:spLocks noChangeArrowheads="1"/>
            </p:cNvSpPr>
            <p:nvPr/>
          </p:nvSpPr>
          <p:spPr bwMode="auto">
            <a:xfrm>
              <a:off x="87261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成果展示</a:t>
              </a:r>
            </a:p>
          </p:txBody>
        </p:sp>
        <p:grpSp>
          <p:nvGrpSpPr>
            <p:cNvPr id="19" name="组合 18"/>
            <p:cNvGrpSpPr/>
            <p:nvPr/>
          </p:nvGrpSpPr>
          <p:grpSpPr>
            <a:xfrm>
              <a:off x="520640" y="515443"/>
              <a:ext cx="1766054" cy="287377"/>
              <a:chOff x="562081" y="425886"/>
              <a:chExt cx="1766054" cy="287377"/>
            </a:xfrm>
          </p:grpSpPr>
          <p:sp>
            <p:nvSpPr>
              <p:cNvPr id="20"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Results show</a:t>
                </a:r>
                <a:endParaRPr lang="zh-CN" altLang="en-US" sz="800" kern="0" dirty="0">
                  <a:solidFill>
                    <a:srgbClr val="FFFFFF">
                      <a:lumMod val="50000"/>
                    </a:srgbClr>
                  </a:solidFill>
                  <a:latin typeface="+mn-lt"/>
                  <a:ea typeface="+mn-ea"/>
                  <a:cs typeface="+mn-ea"/>
                  <a:sym typeface="+mn-lt"/>
                </a:endParaRPr>
              </a:p>
            </p:txBody>
          </p:sp>
          <p:grpSp>
            <p:nvGrpSpPr>
              <p:cNvPr id="21" name="组合 20"/>
              <p:cNvGrpSpPr/>
              <p:nvPr/>
            </p:nvGrpSpPr>
            <p:grpSpPr>
              <a:xfrm>
                <a:off x="931046" y="667544"/>
                <a:ext cx="1028125" cy="45719"/>
                <a:chOff x="688893" y="2574256"/>
                <a:chExt cx="7739508" cy="81111"/>
              </a:xfrm>
            </p:grpSpPr>
            <p:sp>
              <p:nvSpPr>
                <p:cNvPr id="22"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23"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24"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25"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26"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188849372"/>
      </p:ext>
    </p:extLst>
  </p:cSld>
  <p:clrMapOvr>
    <a:masterClrMapping/>
  </p:clrMapOvr>
  <p:transition spd="slow" advTm="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4693" y="1499343"/>
            <a:ext cx="2501127" cy="1132494"/>
            <a:chOff x="4304043" y="1286668"/>
            <a:chExt cx="3837944" cy="2757793"/>
          </a:xfrm>
          <a:effectLst>
            <a:outerShdw blurRad="381000" dist="254000" dir="8100000" algn="tr" rotWithShape="0">
              <a:prstClr val="black">
                <a:alpha val="40000"/>
              </a:prstClr>
            </a:outerShdw>
          </a:effectLst>
        </p:grpSpPr>
        <p:sp>
          <p:nvSpPr>
            <p:cNvPr id="4" name="圆角矩形 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圆角矩形 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Round Diagonal Corner Rectangle 3"/>
          <p:cNvSpPr/>
          <p:nvPr/>
        </p:nvSpPr>
        <p:spPr bwMode="auto">
          <a:xfrm rot="5400000">
            <a:off x="6784510" y="1089564"/>
            <a:ext cx="1187734" cy="2020094"/>
          </a:xfrm>
          <a:prstGeom prst="round2DiagRect">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solidFill>
              <a:srgbClr val="000000"/>
            </a:solidFill>
            <a:prstDash val="solid"/>
            <a:round/>
            <a:headEnd type="none" w="med" len="med"/>
            <a:tailEnd type="none" w="med" len="med"/>
          </a:ln>
          <a:effectLst/>
        </p:spPr>
        <p:txBody>
          <a:bodyPr vert="horz" wrap="square" lIns="98207" tIns="49104" rIns="98207" bIns="49104" numCol="1" rtlCol="0" anchor="t" anchorCtr="0" compatLnSpc="1">
            <a:prstTxWarp prst="textNoShape">
              <a:avLst/>
            </a:prstTxWarp>
          </a:bodyPr>
          <a:lstStyle/>
          <a:p>
            <a:pPr algn="ctr" defTabSz="982076" fontAlgn="base">
              <a:spcBef>
                <a:spcPct val="0"/>
              </a:spcBef>
              <a:spcAft>
                <a:spcPct val="0"/>
              </a:spcAft>
            </a:pPr>
            <a:endParaRPr lang="en-US" sz="6000">
              <a:solidFill>
                <a:srgbClr val="000000"/>
              </a:solidFill>
              <a:latin typeface="+mn-lt"/>
              <a:ea typeface="+mn-ea"/>
              <a:cs typeface="+mn-ea"/>
              <a:sym typeface="+mn-lt"/>
            </a:endParaRPr>
          </a:p>
        </p:txBody>
      </p:sp>
      <p:sp>
        <p:nvSpPr>
          <p:cNvPr id="7" name="Round Diagonal Corner Rectangle 180"/>
          <p:cNvSpPr/>
          <p:nvPr/>
        </p:nvSpPr>
        <p:spPr bwMode="auto">
          <a:xfrm rot="5400000">
            <a:off x="6784510" y="2568833"/>
            <a:ext cx="1187732" cy="2020090"/>
          </a:xfrm>
          <a:prstGeom prst="round2DiagRect">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round/>
            <a:headEnd type="none" w="med" len="med"/>
            <a:tailEnd type="none" w="med" len="med"/>
          </a:ln>
          <a:effectLst/>
        </p:spPr>
        <p:txBody>
          <a:bodyPr vert="horz" wrap="square" lIns="98207" tIns="49104" rIns="98207" bIns="49104" numCol="1" rtlCol="0" anchor="t" anchorCtr="0" compatLnSpc="1">
            <a:prstTxWarp prst="textNoShape">
              <a:avLst/>
            </a:prstTxWarp>
          </a:bodyPr>
          <a:lstStyle/>
          <a:p>
            <a:pPr algn="ctr" defTabSz="982076" fontAlgn="base">
              <a:spcBef>
                <a:spcPct val="0"/>
              </a:spcBef>
              <a:spcAft>
                <a:spcPct val="0"/>
              </a:spcAft>
            </a:pPr>
            <a:endParaRPr lang="en-US" sz="6000">
              <a:solidFill>
                <a:srgbClr val="000000"/>
              </a:solidFill>
              <a:latin typeface="+mn-lt"/>
              <a:ea typeface="+mn-ea"/>
              <a:cs typeface="+mn-ea"/>
              <a:sym typeface="+mn-lt"/>
            </a:endParaRPr>
          </a:p>
        </p:txBody>
      </p:sp>
      <p:grpSp>
        <p:nvGrpSpPr>
          <p:cNvPr id="8" name="组合 7"/>
          <p:cNvGrpSpPr/>
          <p:nvPr/>
        </p:nvGrpSpPr>
        <p:grpSpPr>
          <a:xfrm>
            <a:off x="915760" y="1718295"/>
            <a:ext cx="621046" cy="621045"/>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0" name="椭圆 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1" name="Group 41"/>
          <p:cNvGrpSpPr>
            <a:grpSpLocks/>
          </p:cNvGrpSpPr>
          <p:nvPr/>
        </p:nvGrpSpPr>
        <p:grpSpPr bwMode="auto">
          <a:xfrm>
            <a:off x="1628948" y="1718294"/>
            <a:ext cx="1458171" cy="799752"/>
            <a:chOff x="0" y="0"/>
            <a:chExt cx="2419" cy="1343"/>
          </a:xfrm>
        </p:grpSpPr>
        <p:sp>
          <p:nvSpPr>
            <p:cNvPr id="12"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mn-lt"/>
                  <a:ea typeface="+mn-ea"/>
                  <a:cs typeface="+mn-ea"/>
                  <a:sym typeface="+mn-lt"/>
                </a:rPr>
                <a:t>单击此处添加标题</a:t>
              </a:r>
              <a:endParaRPr lang="en-US" sz="1200" b="0" dirty="0">
                <a:solidFill>
                  <a:srgbClr val="000000"/>
                </a:solidFill>
                <a:latin typeface="+mn-lt"/>
                <a:ea typeface="+mn-ea"/>
                <a:cs typeface="+mn-ea"/>
                <a:sym typeface="+mn-lt"/>
              </a:endParaRPr>
            </a:p>
          </p:txBody>
        </p:sp>
        <p:sp>
          <p:nvSpPr>
            <p:cNvPr id="13"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mn-lt"/>
                  <a:ea typeface="+mn-ea"/>
                  <a:cs typeface="+mn-ea"/>
                  <a:sym typeface="+mn-lt"/>
                </a:rPr>
                <a:t>此处添加详细文本描述，建议与标题相关并符合整体语言风格，语言描述尽量</a:t>
              </a:r>
              <a:endParaRPr lang="en-US" sz="900" b="0" dirty="0">
                <a:solidFill>
                  <a:srgbClr val="000000"/>
                </a:solidFill>
                <a:latin typeface="+mn-lt"/>
                <a:ea typeface="+mn-ea"/>
                <a:cs typeface="+mn-ea"/>
                <a:sym typeface="+mn-lt"/>
              </a:endParaRPr>
            </a:p>
          </p:txBody>
        </p:sp>
      </p:grpSp>
      <p:sp>
        <p:nvSpPr>
          <p:cNvPr id="14" name="Freeform 9"/>
          <p:cNvSpPr>
            <a:spLocks noEditPoints="1"/>
          </p:cNvSpPr>
          <p:nvPr/>
        </p:nvSpPr>
        <p:spPr bwMode="auto">
          <a:xfrm>
            <a:off x="1059255" y="1909038"/>
            <a:ext cx="281960" cy="224466"/>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mn-lt"/>
              <a:ea typeface="+mn-ea"/>
              <a:cs typeface="+mn-ea"/>
              <a:sym typeface="+mn-lt"/>
            </a:endParaRPr>
          </a:p>
        </p:txBody>
      </p:sp>
      <p:grpSp>
        <p:nvGrpSpPr>
          <p:cNvPr id="15" name="组合 14"/>
          <p:cNvGrpSpPr/>
          <p:nvPr/>
        </p:nvGrpSpPr>
        <p:grpSpPr>
          <a:xfrm>
            <a:off x="3596793" y="1499343"/>
            <a:ext cx="2501127" cy="1132494"/>
            <a:chOff x="4304043" y="1286668"/>
            <a:chExt cx="38379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圆角矩形 16"/>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 name="组合 17"/>
          <p:cNvGrpSpPr/>
          <p:nvPr/>
        </p:nvGrpSpPr>
        <p:grpSpPr>
          <a:xfrm>
            <a:off x="3747860" y="1718295"/>
            <a:ext cx="621046" cy="621045"/>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21" name="Group 41"/>
          <p:cNvGrpSpPr>
            <a:grpSpLocks/>
          </p:cNvGrpSpPr>
          <p:nvPr/>
        </p:nvGrpSpPr>
        <p:grpSpPr bwMode="auto">
          <a:xfrm>
            <a:off x="4461048" y="1718294"/>
            <a:ext cx="1458171" cy="799752"/>
            <a:chOff x="0" y="0"/>
            <a:chExt cx="2419" cy="1343"/>
          </a:xfrm>
        </p:grpSpPr>
        <p:sp>
          <p:nvSpPr>
            <p:cNvPr id="22"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mn-lt"/>
                  <a:ea typeface="+mn-ea"/>
                  <a:cs typeface="+mn-ea"/>
                  <a:sym typeface="+mn-lt"/>
                </a:rPr>
                <a:t>单击此处添加标题</a:t>
              </a:r>
              <a:endParaRPr lang="en-US" sz="1200" b="0" dirty="0">
                <a:solidFill>
                  <a:srgbClr val="000000"/>
                </a:solidFill>
                <a:latin typeface="+mn-lt"/>
                <a:ea typeface="+mn-ea"/>
                <a:cs typeface="+mn-ea"/>
                <a:sym typeface="+mn-lt"/>
              </a:endParaRPr>
            </a:p>
          </p:txBody>
        </p:sp>
        <p:sp>
          <p:nvSpPr>
            <p:cNvPr id="23"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mn-lt"/>
                  <a:ea typeface="+mn-ea"/>
                  <a:cs typeface="+mn-ea"/>
                  <a:sym typeface="+mn-lt"/>
                </a:rPr>
                <a:t>此处添加详细文本描述，建议与标题相关并符合整体语言风格，语言描述尽量</a:t>
              </a:r>
              <a:endParaRPr lang="en-US" sz="900" b="0" dirty="0">
                <a:solidFill>
                  <a:srgbClr val="000000"/>
                </a:solidFill>
                <a:latin typeface="+mn-lt"/>
                <a:ea typeface="+mn-ea"/>
                <a:cs typeface="+mn-ea"/>
                <a:sym typeface="+mn-lt"/>
              </a:endParaRPr>
            </a:p>
          </p:txBody>
        </p:sp>
      </p:grpSp>
      <p:sp>
        <p:nvSpPr>
          <p:cNvPr id="24" name="Freeform 8"/>
          <p:cNvSpPr>
            <a:spLocks noEditPoints="1"/>
          </p:cNvSpPr>
          <p:nvPr/>
        </p:nvSpPr>
        <p:spPr bwMode="auto">
          <a:xfrm>
            <a:off x="3936150" y="1949300"/>
            <a:ext cx="244466" cy="242244"/>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mn-lt"/>
              <a:ea typeface="+mn-ea"/>
              <a:cs typeface="+mn-ea"/>
              <a:sym typeface="+mn-lt"/>
            </a:endParaRPr>
          </a:p>
        </p:txBody>
      </p:sp>
      <p:grpSp>
        <p:nvGrpSpPr>
          <p:cNvPr id="25" name="组合 24"/>
          <p:cNvGrpSpPr/>
          <p:nvPr/>
        </p:nvGrpSpPr>
        <p:grpSpPr>
          <a:xfrm>
            <a:off x="764693" y="2959843"/>
            <a:ext cx="2501127" cy="1132494"/>
            <a:chOff x="4304043" y="1286668"/>
            <a:chExt cx="3837944" cy="2757793"/>
          </a:xfrm>
          <a:effectLst>
            <a:outerShdw blurRad="381000" dist="254000" dir="8100000" algn="tr" rotWithShape="0">
              <a:prstClr val="black">
                <a:alpha val="40000"/>
              </a:prstClr>
            </a:outerShdw>
          </a:effectLst>
        </p:grpSpPr>
        <p:sp>
          <p:nvSpPr>
            <p:cNvPr id="26" name="圆角矩形 2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6"/>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p:cNvGrpSpPr/>
          <p:nvPr/>
        </p:nvGrpSpPr>
        <p:grpSpPr>
          <a:xfrm>
            <a:off x="915760" y="3178795"/>
            <a:ext cx="621046" cy="621045"/>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30" name="椭圆 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31" name="Group 41"/>
          <p:cNvGrpSpPr>
            <a:grpSpLocks/>
          </p:cNvGrpSpPr>
          <p:nvPr/>
        </p:nvGrpSpPr>
        <p:grpSpPr bwMode="auto">
          <a:xfrm>
            <a:off x="1628948" y="3178794"/>
            <a:ext cx="1458171" cy="799752"/>
            <a:chOff x="0" y="0"/>
            <a:chExt cx="2419" cy="1343"/>
          </a:xfrm>
        </p:grpSpPr>
        <p:sp>
          <p:nvSpPr>
            <p:cNvPr id="32"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mn-lt"/>
                  <a:ea typeface="+mn-ea"/>
                  <a:cs typeface="+mn-ea"/>
                  <a:sym typeface="+mn-lt"/>
                </a:rPr>
                <a:t>单击此处添加标题</a:t>
              </a:r>
              <a:endParaRPr lang="en-US" sz="1200" b="0" dirty="0">
                <a:solidFill>
                  <a:srgbClr val="000000"/>
                </a:solidFill>
                <a:latin typeface="+mn-lt"/>
                <a:ea typeface="+mn-ea"/>
                <a:cs typeface="+mn-ea"/>
                <a:sym typeface="+mn-lt"/>
              </a:endParaRPr>
            </a:p>
          </p:txBody>
        </p:sp>
        <p:sp>
          <p:nvSpPr>
            <p:cNvPr id="33"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mn-lt"/>
                  <a:ea typeface="+mn-ea"/>
                  <a:cs typeface="+mn-ea"/>
                  <a:sym typeface="+mn-lt"/>
                </a:rPr>
                <a:t>此处添加详细文本描述，建议与标题相关并符合整体语言风格，语言描述尽量</a:t>
              </a:r>
              <a:endParaRPr lang="en-US" sz="900" b="0" dirty="0">
                <a:solidFill>
                  <a:srgbClr val="000000"/>
                </a:solidFill>
                <a:latin typeface="+mn-lt"/>
                <a:ea typeface="+mn-ea"/>
                <a:cs typeface="+mn-ea"/>
                <a:sym typeface="+mn-lt"/>
              </a:endParaRPr>
            </a:p>
          </p:txBody>
        </p:sp>
      </p:grpSp>
      <p:sp>
        <p:nvSpPr>
          <p:cNvPr id="34" name="Freeform 7"/>
          <p:cNvSpPr>
            <a:spLocks/>
          </p:cNvSpPr>
          <p:nvPr/>
        </p:nvSpPr>
        <p:spPr bwMode="auto">
          <a:xfrm>
            <a:off x="1051254" y="3340414"/>
            <a:ext cx="296209" cy="297806"/>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mn-lt"/>
              <a:ea typeface="+mn-ea"/>
              <a:cs typeface="+mn-ea"/>
              <a:sym typeface="+mn-lt"/>
            </a:endParaRPr>
          </a:p>
        </p:txBody>
      </p:sp>
      <p:grpSp>
        <p:nvGrpSpPr>
          <p:cNvPr id="35" name="组合 34"/>
          <p:cNvGrpSpPr/>
          <p:nvPr/>
        </p:nvGrpSpPr>
        <p:grpSpPr>
          <a:xfrm>
            <a:off x="3598045" y="2959843"/>
            <a:ext cx="2501127" cy="1132494"/>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圆角矩形 36"/>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8" name="组合 37"/>
          <p:cNvGrpSpPr/>
          <p:nvPr/>
        </p:nvGrpSpPr>
        <p:grpSpPr>
          <a:xfrm>
            <a:off x="3749112" y="3178795"/>
            <a:ext cx="621046" cy="621045"/>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40" name="椭圆 3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41" name="Group 41"/>
          <p:cNvGrpSpPr>
            <a:grpSpLocks/>
          </p:cNvGrpSpPr>
          <p:nvPr/>
        </p:nvGrpSpPr>
        <p:grpSpPr bwMode="auto">
          <a:xfrm>
            <a:off x="4462300" y="3178794"/>
            <a:ext cx="1458171" cy="799752"/>
            <a:chOff x="0" y="0"/>
            <a:chExt cx="2419" cy="1343"/>
          </a:xfrm>
        </p:grpSpPr>
        <p:sp>
          <p:nvSpPr>
            <p:cNvPr id="42"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mn-lt"/>
                  <a:ea typeface="+mn-ea"/>
                  <a:cs typeface="+mn-ea"/>
                  <a:sym typeface="+mn-lt"/>
                </a:rPr>
                <a:t>单击此处添加标题</a:t>
              </a:r>
              <a:endParaRPr lang="en-US" sz="1200" b="0" dirty="0">
                <a:solidFill>
                  <a:srgbClr val="000000"/>
                </a:solidFill>
                <a:latin typeface="+mn-lt"/>
                <a:ea typeface="+mn-ea"/>
                <a:cs typeface="+mn-ea"/>
                <a:sym typeface="+mn-lt"/>
              </a:endParaRPr>
            </a:p>
          </p:txBody>
        </p:sp>
        <p:sp>
          <p:nvSpPr>
            <p:cNvPr id="43"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mn-lt"/>
                  <a:ea typeface="+mn-ea"/>
                  <a:cs typeface="+mn-ea"/>
                  <a:sym typeface="+mn-lt"/>
                </a:rPr>
                <a:t>此处添加详细文本描述，建议与标题相关并符合整体语言风格，语言描述尽量</a:t>
              </a:r>
              <a:endParaRPr lang="en-US" sz="900" b="0" dirty="0">
                <a:solidFill>
                  <a:srgbClr val="000000"/>
                </a:solidFill>
                <a:latin typeface="+mn-lt"/>
                <a:ea typeface="+mn-ea"/>
                <a:cs typeface="+mn-ea"/>
                <a:sym typeface="+mn-lt"/>
              </a:endParaRPr>
            </a:p>
          </p:txBody>
        </p:sp>
      </p:grpSp>
      <p:sp>
        <p:nvSpPr>
          <p:cNvPr id="44" name="Freeform 6"/>
          <p:cNvSpPr>
            <a:spLocks noEditPoints="1"/>
          </p:cNvSpPr>
          <p:nvPr/>
        </p:nvSpPr>
        <p:spPr bwMode="auto">
          <a:xfrm>
            <a:off x="3939464" y="3361898"/>
            <a:ext cx="272212" cy="276322"/>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00B0F0"/>
          </a:solidFill>
          <a:ln>
            <a:solidFill>
              <a:schemeClr val="accent1"/>
            </a:solid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mn-lt"/>
              <a:ea typeface="+mn-ea"/>
              <a:cs typeface="+mn-ea"/>
              <a:sym typeface="+mn-lt"/>
            </a:endParaRPr>
          </a:p>
        </p:txBody>
      </p:sp>
      <p:sp>
        <p:nvSpPr>
          <p:cNvPr id="47" name="椭圆 46"/>
          <p:cNvSpPr/>
          <p:nvPr/>
        </p:nvSpPr>
        <p:spPr>
          <a:xfrm>
            <a:off x="323528" y="411510"/>
            <a:ext cx="184160" cy="184160"/>
          </a:xfrm>
          <a:prstGeom prst="ellipse">
            <a:avLst/>
          </a:prstGeom>
          <a:gradFill flip="none" rotWithShape="1">
            <a:gsLst>
              <a:gs pos="0">
                <a:srgbClr val="14B9F0"/>
              </a:gs>
              <a:gs pos="99000">
                <a:srgbClr val="1399E7"/>
              </a:gs>
            </a:gsLst>
            <a:path path="circle">
              <a:fillToRect r="100000" b="100000"/>
            </a:path>
            <a:tileRect l="-100000" t="-100000"/>
          </a:gradFill>
          <a:ln>
            <a:noFill/>
          </a:ln>
          <a:effectLst>
            <a:innerShdw blurRad="63500" dist="50800" dir="17820000">
              <a:srgbClr val="0A58B7">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cs typeface="+mn-ea"/>
              <a:sym typeface="+mn-lt"/>
            </a:endParaRPr>
          </a:p>
        </p:txBody>
      </p:sp>
      <p:grpSp>
        <p:nvGrpSpPr>
          <p:cNvPr id="49" name="组合 48"/>
          <p:cNvGrpSpPr/>
          <p:nvPr/>
        </p:nvGrpSpPr>
        <p:grpSpPr>
          <a:xfrm>
            <a:off x="-107260" y="196218"/>
            <a:ext cx="1765509" cy="551354"/>
            <a:chOff x="520640" y="251297"/>
            <a:chExt cx="1766054" cy="551523"/>
          </a:xfrm>
        </p:grpSpPr>
        <p:sp>
          <p:nvSpPr>
            <p:cNvPr id="50" name="矩形 3"/>
            <p:cNvSpPr>
              <a:spLocks noChangeArrowheads="1"/>
            </p:cNvSpPr>
            <p:nvPr/>
          </p:nvSpPr>
          <p:spPr bwMode="auto">
            <a:xfrm>
              <a:off x="87261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成果展示</a:t>
              </a:r>
            </a:p>
          </p:txBody>
        </p:sp>
        <p:grpSp>
          <p:nvGrpSpPr>
            <p:cNvPr id="51" name="组合 50"/>
            <p:cNvGrpSpPr/>
            <p:nvPr/>
          </p:nvGrpSpPr>
          <p:grpSpPr>
            <a:xfrm>
              <a:off x="520640" y="515443"/>
              <a:ext cx="1766054" cy="287377"/>
              <a:chOff x="562081" y="425886"/>
              <a:chExt cx="1766054" cy="287377"/>
            </a:xfrm>
          </p:grpSpPr>
          <p:sp>
            <p:nvSpPr>
              <p:cNvPr id="52"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Results show</a:t>
                </a:r>
                <a:endParaRPr lang="zh-CN" altLang="en-US" sz="800" kern="0" dirty="0">
                  <a:solidFill>
                    <a:srgbClr val="FFFFFF">
                      <a:lumMod val="50000"/>
                    </a:srgbClr>
                  </a:solidFill>
                  <a:latin typeface="+mn-lt"/>
                  <a:ea typeface="+mn-ea"/>
                  <a:cs typeface="+mn-ea"/>
                  <a:sym typeface="+mn-lt"/>
                </a:endParaRPr>
              </a:p>
            </p:txBody>
          </p:sp>
          <p:grpSp>
            <p:nvGrpSpPr>
              <p:cNvPr id="53" name="组合 52"/>
              <p:cNvGrpSpPr/>
              <p:nvPr/>
            </p:nvGrpSpPr>
            <p:grpSpPr>
              <a:xfrm>
                <a:off x="931046" y="667544"/>
                <a:ext cx="1028125" cy="45719"/>
                <a:chOff x="688893" y="2574256"/>
                <a:chExt cx="7739508" cy="81111"/>
              </a:xfrm>
            </p:grpSpPr>
            <p:sp>
              <p:nvSpPr>
                <p:cNvPr id="5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5"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6"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7"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8"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140771694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52282" y="2018266"/>
            <a:ext cx="1839821" cy="1398984"/>
            <a:chOff x="5653409" y="2018889"/>
            <a:chExt cx="1840389" cy="1399416"/>
          </a:xfrm>
        </p:grpSpPr>
        <p:sp>
          <p:nvSpPr>
            <p:cNvPr id="129" name="Freeform 10"/>
            <p:cNvSpPr>
              <a:spLocks/>
            </p:cNvSpPr>
            <p:nvPr/>
          </p:nvSpPr>
          <p:spPr bwMode="auto">
            <a:xfrm>
              <a:off x="5653409" y="2018889"/>
              <a:ext cx="1840389" cy="1399416"/>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defTabSz="914126" fontAlgn="auto">
                <a:spcBef>
                  <a:spcPts val="0"/>
                </a:spcBef>
                <a:spcAft>
                  <a:spcPts val="0"/>
                </a:spcAft>
                <a:defRPr/>
              </a:pPr>
              <a:endParaRPr lang="zh-CN" altLang="en-US" sz="1799" kern="0">
                <a:solidFill>
                  <a:prstClr val="black"/>
                </a:solidFill>
                <a:latin typeface="+mn-lt"/>
                <a:ea typeface="+mn-ea"/>
                <a:cs typeface="+mn-ea"/>
                <a:sym typeface="+mn-lt"/>
              </a:endParaRPr>
            </a:p>
          </p:txBody>
        </p:sp>
        <p:sp>
          <p:nvSpPr>
            <p:cNvPr id="130" name="Freeform 17"/>
            <p:cNvSpPr>
              <a:spLocks/>
            </p:cNvSpPr>
            <p:nvPr/>
          </p:nvSpPr>
          <p:spPr bwMode="auto">
            <a:xfrm>
              <a:off x="5767662" y="2121958"/>
              <a:ext cx="1611882" cy="1193278"/>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defTabSz="914126" fontAlgn="auto">
                <a:spcBef>
                  <a:spcPts val="0"/>
                </a:spcBef>
                <a:spcAft>
                  <a:spcPts val="0"/>
                </a:spcAft>
                <a:defRPr/>
              </a:pPr>
              <a:endParaRPr lang="zh-CN" altLang="en-US" sz="1799" kern="0">
                <a:solidFill>
                  <a:prstClr val="black"/>
                </a:solidFill>
                <a:latin typeface="+mn-lt"/>
                <a:ea typeface="+mn-ea"/>
                <a:cs typeface="+mn-ea"/>
                <a:sym typeface="+mn-lt"/>
              </a:endParaRPr>
            </a:p>
          </p:txBody>
        </p:sp>
      </p:grpSp>
      <p:grpSp>
        <p:nvGrpSpPr>
          <p:cNvPr id="131" name="组合 795"/>
          <p:cNvGrpSpPr>
            <a:grpSpLocks/>
          </p:cNvGrpSpPr>
          <p:nvPr/>
        </p:nvGrpSpPr>
        <p:grpSpPr bwMode="auto">
          <a:xfrm>
            <a:off x="4212402" y="2018266"/>
            <a:ext cx="1839821" cy="1398984"/>
            <a:chOff x="7502850" y="1762125"/>
            <a:chExt cx="4027488" cy="3060700"/>
          </a:xfrm>
        </p:grpSpPr>
        <p:sp>
          <p:nvSpPr>
            <p:cNvPr id="142" name="Freeform 10"/>
            <p:cNvSpPr>
              <a:spLocks/>
            </p:cNvSpPr>
            <p:nvPr/>
          </p:nvSpPr>
          <p:spPr bwMode="auto">
            <a:xfrm>
              <a:off x="7502850" y="1762125"/>
              <a:ext cx="4027488" cy="3060700"/>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defTabSz="914126" fontAlgn="auto">
                <a:spcBef>
                  <a:spcPts val="0"/>
                </a:spcBef>
                <a:spcAft>
                  <a:spcPts val="0"/>
                </a:spcAft>
                <a:defRPr/>
              </a:pPr>
              <a:endParaRPr lang="zh-CN" altLang="en-US" sz="1799" kern="0">
                <a:solidFill>
                  <a:prstClr val="black"/>
                </a:solidFill>
                <a:latin typeface="+mn-lt"/>
                <a:ea typeface="+mn-ea"/>
                <a:cs typeface="+mn-ea"/>
                <a:sym typeface="+mn-lt"/>
              </a:endParaRPr>
            </a:p>
          </p:txBody>
        </p:sp>
        <p:sp>
          <p:nvSpPr>
            <p:cNvPr id="143" name="Freeform 17"/>
            <p:cNvSpPr>
              <a:spLocks/>
            </p:cNvSpPr>
            <p:nvPr/>
          </p:nvSpPr>
          <p:spPr bwMode="auto">
            <a:xfrm>
              <a:off x="7752881" y="1987550"/>
              <a:ext cx="3527425" cy="2609850"/>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defTabSz="914126" fontAlgn="auto">
                <a:spcBef>
                  <a:spcPts val="0"/>
                </a:spcBef>
                <a:spcAft>
                  <a:spcPts val="0"/>
                </a:spcAft>
                <a:defRPr/>
              </a:pPr>
              <a:endParaRPr lang="zh-CN" altLang="en-US" sz="1799" kern="0">
                <a:solidFill>
                  <a:prstClr val="black"/>
                </a:solidFill>
                <a:latin typeface="+mn-lt"/>
                <a:ea typeface="+mn-ea"/>
                <a:cs typeface="+mn-ea"/>
                <a:sym typeface="+mn-lt"/>
              </a:endParaRPr>
            </a:p>
          </p:txBody>
        </p:sp>
      </p:grpSp>
      <p:grpSp>
        <p:nvGrpSpPr>
          <p:cNvPr id="132" name="组合 796"/>
          <p:cNvGrpSpPr>
            <a:grpSpLocks/>
          </p:cNvGrpSpPr>
          <p:nvPr/>
        </p:nvGrpSpPr>
        <p:grpSpPr bwMode="auto">
          <a:xfrm>
            <a:off x="2772521" y="2018266"/>
            <a:ext cx="1839821" cy="1398984"/>
            <a:chOff x="7502850" y="1762125"/>
            <a:chExt cx="4027488" cy="3060700"/>
          </a:xfrm>
        </p:grpSpPr>
        <p:sp>
          <p:nvSpPr>
            <p:cNvPr id="140" name="Freeform 10"/>
            <p:cNvSpPr>
              <a:spLocks/>
            </p:cNvSpPr>
            <p:nvPr/>
          </p:nvSpPr>
          <p:spPr bwMode="auto">
            <a:xfrm>
              <a:off x="7502850" y="1762125"/>
              <a:ext cx="4027488" cy="3060700"/>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defTabSz="914126" fontAlgn="auto">
                <a:spcBef>
                  <a:spcPts val="0"/>
                </a:spcBef>
                <a:spcAft>
                  <a:spcPts val="0"/>
                </a:spcAft>
                <a:defRPr/>
              </a:pPr>
              <a:endParaRPr lang="zh-CN" altLang="en-US" sz="1799" kern="0">
                <a:solidFill>
                  <a:prstClr val="black"/>
                </a:solidFill>
                <a:latin typeface="+mn-lt"/>
                <a:ea typeface="+mn-ea"/>
                <a:cs typeface="+mn-ea"/>
                <a:sym typeface="+mn-lt"/>
              </a:endParaRPr>
            </a:p>
          </p:txBody>
        </p:sp>
        <p:sp>
          <p:nvSpPr>
            <p:cNvPr id="141" name="Freeform 17"/>
            <p:cNvSpPr>
              <a:spLocks/>
            </p:cNvSpPr>
            <p:nvPr/>
          </p:nvSpPr>
          <p:spPr bwMode="auto">
            <a:xfrm>
              <a:off x="7752881" y="1987550"/>
              <a:ext cx="3527425" cy="2609850"/>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defTabSz="914126" fontAlgn="auto">
                <a:spcBef>
                  <a:spcPts val="0"/>
                </a:spcBef>
                <a:spcAft>
                  <a:spcPts val="0"/>
                </a:spcAft>
                <a:defRPr/>
              </a:pPr>
              <a:endParaRPr lang="zh-CN" altLang="en-US" sz="1799" kern="0">
                <a:solidFill>
                  <a:prstClr val="black"/>
                </a:solidFill>
                <a:latin typeface="+mn-lt"/>
                <a:ea typeface="+mn-ea"/>
                <a:cs typeface="+mn-ea"/>
                <a:sym typeface="+mn-lt"/>
              </a:endParaRPr>
            </a:p>
          </p:txBody>
        </p:sp>
      </p:grpSp>
      <p:grpSp>
        <p:nvGrpSpPr>
          <p:cNvPr id="133" name="组合 797"/>
          <p:cNvGrpSpPr>
            <a:grpSpLocks/>
          </p:cNvGrpSpPr>
          <p:nvPr/>
        </p:nvGrpSpPr>
        <p:grpSpPr bwMode="auto">
          <a:xfrm>
            <a:off x="1332640" y="2018266"/>
            <a:ext cx="1839821" cy="1398984"/>
            <a:chOff x="7502850" y="1762125"/>
            <a:chExt cx="4027488" cy="3060700"/>
          </a:xfrm>
        </p:grpSpPr>
        <p:sp>
          <p:nvSpPr>
            <p:cNvPr id="138" name="Freeform 10"/>
            <p:cNvSpPr>
              <a:spLocks/>
            </p:cNvSpPr>
            <p:nvPr/>
          </p:nvSpPr>
          <p:spPr bwMode="auto">
            <a:xfrm>
              <a:off x="7502850" y="1762125"/>
              <a:ext cx="4027488" cy="3060700"/>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defTabSz="914126" fontAlgn="auto">
                <a:spcBef>
                  <a:spcPts val="0"/>
                </a:spcBef>
                <a:spcAft>
                  <a:spcPts val="0"/>
                </a:spcAft>
                <a:defRPr/>
              </a:pPr>
              <a:endParaRPr lang="zh-CN" altLang="en-US" sz="1799" kern="0">
                <a:solidFill>
                  <a:prstClr val="black"/>
                </a:solidFill>
                <a:latin typeface="+mn-lt"/>
                <a:ea typeface="+mn-ea"/>
                <a:cs typeface="+mn-ea"/>
                <a:sym typeface="+mn-lt"/>
              </a:endParaRPr>
            </a:p>
          </p:txBody>
        </p:sp>
        <p:sp>
          <p:nvSpPr>
            <p:cNvPr id="139" name="Freeform 17"/>
            <p:cNvSpPr>
              <a:spLocks/>
            </p:cNvSpPr>
            <p:nvPr/>
          </p:nvSpPr>
          <p:spPr bwMode="auto">
            <a:xfrm>
              <a:off x="7752881" y="1987550"/>
              <a:ext cx="3527425" cy="2609850"/>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defTabSz="914126" fontAlgn="auto">
                <a:spcBef>
                  <a:spcPts val="0"/>
                </a:spcBef>
                <a:spcAft>
                  <a:spcPts val="0"/>
                </a:spcAft>
                <a:defRPr/>
              </a:pPr>
              <a:endParaRPr lang="zh-CN" altLang="en-US" sz="1799" kern="0">
                <a:solidFill>
                  <a:prstClr val="black"/>
                </a:solidFill>
                <a:latin typeface="+mn-lt"/>
                <a:ea typeface="+mn-ea"/>
                <a:cs typeface="+mn-ea"/>
                <a:sym typeface="+mn-lt"/>
              </a:endParaRPr>
            </a:p>
          </p:txBody>
        </p:sp>
      </p:grpSp>
      <p:sp>
        <p:nvSpPr>
          <p:cNvPr id="134" name="Freeform 5"/>
          <p:cNvSpPr>
            <a:spLocks/>
          </p:cNvSpPr>
          <p:nvPr/>
        </p:nvSpPr>
        <p:spPr bwMode="auto">
          <a:xfrm>
            <a:off x="6259139" y="2944750"/>
            <a:ext cx="408333" cy="315659"/>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rgbClr val="00B0F0"/>
          </a:solidFill>
          <a:ln>
            <a:noFill/>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35" name="Freeform 5"/>
          <p:cNvSpPr>
            <a:spLocks/>
          </p:cNvSpPr>
          <p:nvPr/>
        </p:nvSpPr>
        <p:spPr bwMode="auto">
          <a:xfrm>
            <a:off x="4737702" y="2937129"/>
            <a:ext cx="408333" cy="315659"/>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rgbClr val="0070C0"/>
          </a:solidFill>
          <a:ln>
            <a:noFill/>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36" name="Freeform 5"/>
          <p:cNvSpPr>
            <a:spLocks/>
          </p:cNvSpPr>
          <p:nvPr/>
        </p:nvSpPr>
        <p:spPr bwMode="auto">
          <a:xfrm>
            <a:off x="3216266" y="2929507"/>
            <a:ext cx="408333" cy="315659"/>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rgbClr val="00B0F0"/>
          </a:solidFill>
          <a:ln>
            <a:noFill/>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37" name="Freeform 5"/>
          <p:cNvSpPr>
            <a:spLocks/>
          </p:cNvSpPr>
          <p:nvPr/>
        </p:nvSpPr>
        <p:spPr bwMode="auto">
          <a:xfrm>
            <a:off x="1694830" y="2921887"/>
            <a:ext cx="408333" cy="315659"/>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rgbClr val="0070C0"/>
          </a:solidFill>
          <a:ln>
            <a:noFill/>
          </a:ln>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44" name="文本框 808"/>
          <p:cNvSpPr txBox="1">
            <a:spLocks noChangeArrowheads="1"/>
          </p:cNvSpPr>
          <p:nvPr/>
        </p:nvSpPr>
        <p:spPr bwMode="auto">
          <a:xfrm>
            <a:off x="1990245" y="2209955"/>
            <a:ext cx="651436" cy="85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8" tIns="34284" rIns="68568" bIns="3428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defTabSz="914126" fontAlgn="auto">
              <a:spcBef>
                <a:spcPts val="0"/>
              </a:spcBef>
              <a:spcAft>
                <a:spcPts val="0"/>
              </a:spcAft>
              <a:defRPr/>
            </a:pPr>
            <a:r>
              <a:rPr lang="en-US" altLang="zh-CN" sz="1500" kern="0" dirty="0">
                <a:solidFill>
                  <a:srgbClr val="0070C0"/>
                </a:solidFill>
                <a:latin typeface="+mn-lt"/>
                <a:ea typeface="+mn-ea"/>
                <a:cs typeface="+mn-ea"/>
                <a:sym typeface="+mn-lt"/>
              </a:rPr>
              <a:t>STEP</a:t>
            </a:r>
          </a:p>
          <a:p>
            <a:pPr algn="ctr" defTabSz="914126" fontAlgn="auto">
              <a:spcBef>
                <a:spcPts val="0"/>
              </a:spcBef>
              <a:spcAft>
                <a:spcPts val="0"/>
              </a:spcAft>
              <a:defRPr/>
            </a:pPr>
            <a:r>
              <a:rPr lang="en-US" altLang="zh-CN" sz="3599" kern="0" dirty="0">
                <a:solidFill>
                  <a:srgbClr val="0070C0"/>
                </a:solidFill>
                <a:latin typeface="+mn-lt"/>
                <a:ea typeface="+mn-ea"/>
                <a:cs typeface="+mn-ea"/>
                <a:sym typeface="+mn-lt"/>
              </a:rPr>
              <a:t>01</a:t>
            </a:r>
            <a:endParaRPr lang="zh-CN" altLang="en-US" sz="3599" kern="0" dirty="0">
              <a:solidFill>
                <a:srgbClr val="0070C0"/>
              </a:solidFill>
              <a:latin typeface="+mn-lt"/>
              <a:ea typeface="+mn-ea"/>
              <a:cs typeface="+mn-ea"/>
              <a:sym typeface="+mn-lt"/>
            </a:endParaRPr>
          </a:p>
        </p:txBody>
      </p:sp>
      <p:sp>
        <p:nvSpPr>
          <p:cNvPr id="145" name="文本框 809"/>
          <p:cNvSpPr txBox="1">
            <a:spLocks noChangeArrowheads="1"/>
          </p:cNvSpPr>
          <p:nvPr/>
        </p:nvSpPr>
        <p:spPr bwMode="auto">
          <a:xfrm>
            <a:off x="3394994" y="2209955"/>
            <a:ext cx="651436" cy="85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8" tIns="34284" rIns="68568" bIns="3428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defTabSz="914126" fontAlgn="auto">
              <a:spcBef>
                <a:spcPts val="0"/>
              </a:spcBef>
              <a:spcAft>
                <a:spcPts val="0"/>
              </a:spcAft>
              <a:defRPr/>
            </a:pPr>
            <a:r>
              <a:rPr lang="en-US" altLang="zh-CN" sz="1500" kern="0" dirty="0">
                <a:solidFill>
                  <a:srgbClr val="00B0F0"/>
                </a:solidFill>
                <a:latin typeface="+mn-lt"/>
                <a:ea typeface="+mn-ea"/>
                <a:cs typeface="+mn-ea"/>
                <a:sym typeface="+mn-lt"/>
              </a:rPr>
              <a:t>STEP</a:t>
            </a:r>
          </a:p>
          <a:p>
            <a:pPr algn="ctr" defTabSz="914126" fontAlgn="auto">
              <a:spcBef>
                <a:spcPts val="0"/>
              </a:spcBef>
              <a:spcAft>
                <a:spcPts val="0"/>
              </a:spcAft>
              <a:defRPr/>
            </a:pPr>
            <a:r>
              <a:rPr lang="en-US" altLang="zh-CN" sz="3599" kern="0" dirty="0">
                <a:solidFill>
                  <a:srgbClr val="00B0F0"/>
                </a:solidFill>
                <a:latin typeface="+mn-lt"/>
                <a:ea typeface="+mn-ea"/>
                <a:cs typeface="+mn-ea"/>
                <a:sym typeface="+mn-lt"/>
              </a:rPr>
              <a:t>02</a:t>
            </a:r>
            <a:endParaRPr lang="zh-CN" altLang="en-US" sz="3599" kern="0" dirty="0">
              <a:solidFill>
                <a:srgbClr val="00B0F0"/>
              </a:solidFill>
              <a:latin typeface="+mn-lt"/>
              <a:ea typeface="+mn-ea"/>
              <a:cs typeface="+mn-ea"/>
              <a:sym typeface="+mn-lt"/>
            </a:endParaRPr>
          </a:p>
        </p:txBody>
      </p:sp>
      <p:sp>
        <p:nvSpPr>
          <p:cNvPr id="146" name="文本框 810"/>
          <p:cNvSpPr txBox="1">
            <a:spLocks noChangeArrowheads="1"/>
          </p:cNvSpPr>
          <p:nvPr/>
        </p:nvSpPr>
        <p:spPr bwMode="auto">
          <a:xfrm>
            <a:off x="4799741" y="2209955"/>
            <a:ext cx="651436" cy="85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8" tIns="34284" rIns="68568" bIns="3428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defTabSz="914126" fontAlgn="auto">
              <a:spcBef>
                <a:spcPts val="0"/>
              </a:spcBef>
              <a:spcAft>
                <a:spcPts val="0"/>
              </a:spcAft>
              <a:defRPr/>
            </a:pPr>
            <a:r>
              <a:rPr lang="en-US" altLang="zh-CN" sz="1500" kern="0" dirty="0">
                <a:solidFill>
                  <a:srgbClr val="0070C0"/>
                </a:solidFill>
                <a:latin typeface="+mn-lt"/>
                <a:ea typeface="+mn-ea"/>
                <a:cs typeface="+mn-ea"/>
                <a:sym typeface="+mn-lt"/>
              </a:rPr>
              <a:t>STEP</a:t>
            </a:r>
          </a:p>
          <a:p>
            <a:pPr algn="ctr" defTabSz="914126" fontAlgn="auto">
              <a:spcBef>
                <a:spcPts val="0"/>
              </a:spcBef>
              <a:spcAft>
                <a:spcPts val="0"/>
              </a:spcAft>
              <a:defRPr/>
            </a:pPr>
            <a:r>
              <a:rPr lang="en-US" altLang="zh-CN" sz="3599" kern="0" dirty="0">
                <a:solidFill>
                  <a:srgbClr val="0070C0"/>
                </a:solidFill>
                <a:latin typeface="+mn-lt"/>
                <a:ea typeface="+mn-ea"/>
                <a:cs typeface="+mn-ea"/>
                <a:sym typeface="+mn-lt"/>
              </a:rPr>
              <a:t>03</a:t>
            </a:r>
            <a:endParaRPr lang="zh-CN" altLang="en-US" sz="3599" kern="0" dirty="0">
              <a:solidFill>
                <a:srgbClr val="0070C0"/>
              </a:solidFill>
              <a:latin typeface="+mn-lt"/>
              <a:ea typeface="+mn-ea"/>
              <a:cs typeface="+mn-ea"/>
              <a:sym typeface="+mn-lt"/>
            </a:endParaRPr>
          </a:p>
        </p:txBody>
      </p:sp>
      <p:sp>
        <p:nvSpPr>
          <p:cNvPr id="147" name="文本框 811"/>
          <p:cNvSpPr txBox="1">
            <a:spLocks noChangeArrowheads="1"/>
          </p:cNvSpPr>
          <p:nvPr/>
        </p:nvSpPr>
        <p:spPr bwMode="auto">
          <a:xfrm>
            <a:off x="6204489" y="2209955"/>
            <a:ext cx="651437" cy="85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8" tIns="34284" rIns="68568" bIns="3428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defTabSz="914126" fontAlgn="auto">
              <a:spcBef>
                <a:spcPts val="0"/>
              </a:spcBef>
              <a:spcAft>
                <a:spcPts val="0"/>
              </a:spcAft>
              <a:defRPr/>
            </a:pPr>
            <a:r>
              <a:rPr lang="en-US" altLang="zh-CN" sz="1500" kern="0" dirty="0">
                <a:solidFill>
                  <a:srgbClr val="00B0F0"/>
                </a:solidFill>
                <a:latin typeface="+mn-lt"/>
                <a:ea typeface="+mn-ea"/>
                <a:cs typeface="+mn-ea"/>
                <a:sym typeface="+mn-lt"/>
              </a:rPr>
              <a:t>STEP</a:t>
            </a:r>
          </a:p>
          <a:p>
            <a:pPr algn="ctr" defTabSz="914126" fontAlgn="auto">
              <a:spcBef>
                <a:spcPts val="0"/>
              </a:spcBef>
              <a:spcAft>
                <a:spcPts val="0"/>
              </a:spcAft>
              <a:defRPr/>
            </a:pPr>
            <a:r>
              <a:rPr lang="en-US" altLang="zh-CN" sz="3599" kern="0" dirty="0">
                <a:solidFill>
                  <a:srgbClr val="00B0F0"/>
                </a:solidFill>
                <a:latin typeface="+mn-lt"/>
                <a:ea typeface="+mn-ea"/>
                <a:cs typeface="+mn-ea"/>
                <a:sym typeface="+mn-lt"/>
              </a:rPr>
              <a:t>04</a:t>
            </a:r>
            <a:endParaRPr lang="zh-CN" altLang="en-US" sz="3599" kern="0" dirty="0">
              <a:solidFill>
                <a:srgbClr val="00B0F0"/>
              </a:solidFill>
              <a:latin typeface="+mn-lt"/>
              <a:ea typeface="+mn-ea"/>
              <a:cs typeface="+mn-ea"/>
              <a:sym typeface="+mn-lt"/>
            </a:endParaRPr>
          </a:p>
        </p:txBody>
      </p:sp>
      <p:grpSp>
        <p:nvGrpSpPr>
          <p:cNvPr id="48" name="Group 129"/>
          <p:cNvGrpSpPr/>
          <p:nvPr/>
        </p:nvGrpSpPr>
        <p:grpSpPr>
          <a:xfrm>
            <a:off x="1446858" y="3806987"/>
            <a:ext cx="1379659" cy="852351"/>
            <a:chOff x="696724" y="2667382"/>
            <a:chExt cx="1362945" cy="852351"/>
          </a:xfrm>
        </p:grpSpPr>
        <p:sp>
          <p:nvSpPr>
            <p:cNvPr id="49"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chemeClr val="tx1">
                      <a:lumMod val="65000"/>
                      <a:lumOff val="35000"/>
                    </a:schemeClr>
                  </a:solidFill>
                  <a:latin typeface="+mn-lt"/>
                  <a:ea typeface="+mn-ea"/>
                  <a:cs typeface="+mn-ea"/>
                  <a:sym typeface="+mn-lt"/>
                </a:rPr>
                <a:t>此处添加详细文本描述，建议与标题相关并符合整体语言风格</a:t>
              </a:r>
              <a:endParaRPr lang="en-US" sz="900" kern="0" dirty="0">
                <a:solidFill>
                  <a:schemeClr val="tx1">
                    <a:lumMod val="65000"/>
                    <a:lumOff val="35000"/>
                  </a:schemeClr>
                </a:solidFill>
                <a:latin typeface="+mn-lt"/>
                <a:ea typeface="+mn-ea"/>
                <a:cs typeface="+mn-ea"/>
                <a:sym typeface="+mn-lt"/>
              </a:endParaRPr>
            </a:p>
          </p:txBody>
        </p:sp>
        <p:sp>
          <p:nvSpPr>
            <p:cNvPr id="50"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fontAlgn="auto">
                <a:lnSpc>
                  <a:spcPct val="80000"/>
                </a:lnSpc>
                <a:spcBef>
                  <a:spcPts val="0"/>
                </a:spcBef>
                <a:spcAft>
                  <a:spcPts val="0"/>
                </a:spcAft>
                <a:defRPr/>
              </a:pPr>
              <a:r>
                <a:rPr lang="zh-CN" altLang="en-US" sz="1699" kern="0" dirty="0">
                  <a:solidFill>
                    <a:srgbClr val="0070C0"/>
                  </a:solidFill>
                  <a:latin typeface="+mn-lt"/>
                  <a:ea typeface="+mn-ea"/>
                  <a:cs typeface="+mn-ea"/>
                  <a:sym typeface="+mn-lt"/>
                </a:rPr>
                <a:t>项目名称</a:t>
              </a:r>
              <a:endParaRPr lang="en-US" altLang="zh-CN" sz="1699" kern="0" dirty="0">
                <a:solidFill>
                  <a:srgbClr val="0070C0"/>
                </a:solidFill>
                <a:latin typeface="+mn-lt"/>
                <a:ea typeface="+mn-ea"/>
                <a:cs typeface="+mn-ea"/>
                <a:sym typeface="+mn-lt"/>
              </a:endParaRPr>
            </a:p>
          </p:txBody>
        </p:sp>
      </p:grpSp>
      <p:grpSp>
        <p:nvGrpSpPr>
          <p:cNvPr id="51" name="Group 129"/>
          <p:cNvGrpSpPr/>
          <p:nvPr/>
        </p:nvGrpSpPr>
        <p:grpSpPr>
          <a:xfrm>
            <a:off x="2819342" y="1132034"/>
            <a:ext cx="1379659" cy="852351"/>
            <a:chOff x="696724" y="2667382"/>
            <a:chExt cx="1362945" cy="852351"/>
          </a:xfrm>
        </p:grpSpPr>
        <p:sp>
          <p:nvSpPr>
            <p:cNvPr id="52"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chemeClr val="tx1">
                      <a:lumMod val="65000"/>
                      <a:lumOff val="35000"/>
                    </a:schemeClr>
                  </a:solidFill>
                  <a:latin typeface="+mn-lt"/>
                  <a:ea typeface="+mn-ea"/>
                  <a:cs typeface="+mn-ea"/>
                  <a:sym typeface="+mn-lt"/>
                </a:rPr>
                <a:t>此处添加详细文本描述，建议与标题相关并符合整体语言风格</a:t>
              </a:r>
              <a:endParaRPr lang="en-US" sz="900" kern="0" dirty="0">
                <a:solidFill>
                  <a:schemeClr val="tx1">
                    <a:lumMod val="65000"/>
                    <a:lumOff val="35000"/>
                  </a:schemeClr>
                </a:solidFill>
                <a:latin typeface="+mn-lt"/>
                <a:ea typeface="+mn-ea"/>
                <a:cs typeface="+mn-ea"/>
                <a:sym typeface="+mn-lt"/>
              </a:endParaRPr>
            </a:p>
          </p:txBody>
        </p:sp>
        <p:sp>
          <p:nvSpPr>
            <p:cNvPr id="53"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fontAlgn="auto">
                <a:lnSpc>
                  <a:spcPct val="80000"/>
                </a:lnSpc>
                <a:spcBef>
                  <a:spcPts val="0"/>
                </a:spcBef>
                <a:spcAft>
                  <a:spcPts val="0"/>
                </a:spcAft>
                <a:defRPr/>
              </a:pPr>
              <a:r>
                <a:rPr lang="zh-CN" altLang="en-US" sz="1699" kern="0" dirty="0">
                  <a:solidFill>
                    <a:srgbClr val="00B0F0"/>
                  </a:solidFill>
                  <a:latin typeface="+mn-lt"/>
                  <a:ea typeface="+mn-ea"/>
                  <a:cs typeface="+mn-ea"/>
                  <a:sym typeface="+mn-lt"/>
                </a:rPr>
                <a:t>项目名称</a:t>
              </a:r>
              <a:endParaRPr lang="en-US" altLang="zh-CN" sz="1699" kern="0" dirty="0">
                <a:solidFill>
                  <a:srgbClr val="00B0F0"/>
                </a:solidFill>
                <a:latin typeface="+mn-lt"/>
                <a:ea typeface="+mn-ea"/>
                <a:cs typeface="+mn-ea"/>
                <a:sym typeface="+mn-lt"/>
              </a:endParaRPr>
            </a:p>
          </p:txBody>
        </p:sp>
      </p:grpSp>
      <p:grpSp>
        <p:nvGrpSpPr>
          <p:cNvPr id="54" name="Group 129"/>
          <p:cNvGrpSpPr/>
          <p:nvPr/>
        </p:nvGrpSpPr>
        <p:grpSpPr>
          <a:xfrm>
            <a:off x="4416100" y="3806987"/>
            <a:ext cx="1379659" cy="852351"/>
            <a:chOff x="696724" y="2667382"/>
            <a:chExt cx="1362945" cy="852351"/>
          </a:xfrm>
        </p:grpSpPr>
        <p:sp>
          <p:nvSpPr>
            <p:cNvPr id="55"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chemeClr val="tx1">
                      <a:lumMod val="65000"/>
                      <a:lumOff val="35000"/>
                    </a:schemeClr>
                  </a:solidFill>
                  <a:latin typeface="+mn-lt"/>
                  <a:ea typeface="+mn-ea"/>
                  <a:cs typeface="+mn-ea"/>
                  <a:sym typeface="+mn-lt"/>
                </a:rPr>
                <a:t>此处添加详细文本描述，建议与标题相关并符合整体语言风格</a:t>
              </a:r>
              <a:endParaRPr lang="en-US" sz="900" kern="0" dirty="0">
                <a:solidFill>
                  <a:schemeClr val="tx1">
                    <a:lumMod val="65000"/>
                    <a:lumOff val="35000"/>
                  </a:schemeClr>
                </a:solidFill>
                <a:latin typeface="+mn-lt"/>
                <a:ea typeface="+mn-ea"/>
                <a:cs typeface="+mn-ea"/>
                <a:sym typeface="+mn-lt"/>
              </a:endParaRPr>
            </a:p>
          </p:txBody>
        </p:sp>
        <p:sp>
          <p:nvSpPr>
            <p:cNvPr id="56"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fontAlgn="auto">
                <a:lnSpc>
                  <a:spcPct val="80000"/>
                </a:lnSpc>
                <a:spcBef>
                  <a:spcPts val="0"/>
                </a:spcBef>
                <a:spcAft>
                  <a:spcPts val="0"/>
                </a:spcAft>
                <a:defRPr/>
              </a:pPr>
              <a:r>
                <a:rPr lang="zh-CN" altLang="en-US" sz="1699" kern="0" dirty="0">
                  <a:solidFill>
                    <a:srgbClr val="0070C0"/>
                  </a:solidFill>
                  <a:latin typeface="+mn-lt"/>
                  <a:ea typeface="+mn-ea"/>
                  <a:cs typeface="+mn-ea"/>
                  <a:sym typeface="+mn-lt"/>
                </a:rPr>
                <a:t>项目名称</a:t>
              </a:r>
              <a:endParaRPr lang="en-US" altLang="zh-CN" sz="1699" kern="0" dirty="0">
                <a:solidFill>
                  <a:srgbClr val="0070C0"/>
                </a:solidFill>
                <a:latin typeface="+mn-lt"/>
                <a:ea typeface="+mn-ea"/>
                <a:cs typeface="+mn-ea"/>
                <a:sym typeface="+mn-lt"/>
              </a:endParaRPr>
            </a:p>
          </p:txBody>
        </p:sp>
      </p:grpSp>
      <p:grpSp>
        <p:nvGrpSpPr>
          <p:cNvPr id="57" name="Group 129"/>
          <p:cNvGrpSpPr/>
          <p:nvPr/>
        </p:nvGrpSpPr>
        <p:grpSpPr>
          <a:xfrm>
            <a:off x="5706793" y="1132034"/>
            <a:ext cx="1379659" cy="852351"/>
            <a:chOff x="696724" y="2667382"/>
            <a:chExt cx="1362945" cy="852351"/>
          </a:xfrm>
        </p:grpSpPr>
        <p:sp>
          <p:nvSpPr>
            <p:cNvPr id="58"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a:lnSpc>
                  <a:spcPct val="114000"/>
                </a:lnSpc>
                <a:defRPr/>
              </a:pPr>
              <a:r>
                <a:rPr lang="zh-CN" altLang="en-US" sz="900" kern="0" dirty="0">
                  <a:solidFill>
                    <a:schemeClr val="tx1">
                      <a:lumMod val="65000"/>
                      <a:lumOff val="35000"/>
                    </a:schemeClr>
                  </a:solidFill>
                  <a:latin typeface="+mn-lt"/>
                  <a:ea typeface="+mn-ea"/>
                  <a:cs typeface="+mn-ea"/>
                  <a:sym typeface="+mn-lt"/>
                </a:rPr>
                <a:t>此处添加详细文本描述，建议与标题相关并符合整体语言风格</a:t>
              </a:r>
              <a:endParaRPr lang="en-US" sz="900" kern="0" dirty="0">
                <a:solidFill>
                  <a:schemeClr val="tx1">
                    <a:lumMod val="65000"/>
                    <a:lumOff val="35000"/>
                  </a:schemeClr>
                </a:solidFill>
                <a:latin typeface="+mn-lt"/>
                <a:ea typeface="+mn-ea"/>
                <a:cs typeface="+mn-ea"/>
                <a:sym typeface="+mn-lt"/>
              </a:endParaRPr>
            </a:p>
          </p:txBody>
        </p:sp>
        <p:sp>
          <p:nvSpPr>
            <p:cNvPr id="59"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defTabSz="914126" fontAlgn="auto">
                <a:lnSpc>
                  <a:spcPct val="80000"/>
                </a:lnSpc>
                <a:spcBef>
                  <a:spcPts val="0"/>
                </a:spcBef>
                <a:spcAft>
                  <a:spcPts val="0"/>
                </a:spcAft>
                <a:defRPr/>
              </a:pPr>
              <a:r>
                <a:rPr lang="zh-CN" altLang="en-US" sz="1699" kern="0" dirty="0">
                  <a:solidFill>
                    <a:srgbClr val="00B0F0"/>
                  </a:solidFill>
                  <a:latin typeface="+mn-lt"/>
                  <a:ea typeface="+mn-ea"/>
                  <a:cs typeface="+mn-ea"/>
                  <a:sym typeface="+mn-lt"/>
                </a:rPr>
                <a:t>项目名称</a:t>
              </a:r>
              <a:endParaRPr lang="en-US" altLang="zh-CN" sz="1699" kern="0" dirty="0">
                <a:solidFill>
                  <a:srgbClr val="00B0F0"/>
                </a:solidFill>
                <a:latin typeface="+mn-lt"/>
                <a:ea typeface="+mn-ea"/>
                <a:cs typeface="+mn-ea"/>
                <a:sym typeface="+mn-lt"/>
              </a:endParaRPr>
            </a:p>
          </p:txBody>
        </p:sp>
      </p:grpSp>
      <p:grpSp>
        <p:nvGrpSpPr>
          <p:cNvPr id="45" name="组合 44"/>
          <p:cNvGrpSpPr/>
          <p:nvPr/>
        </p:nvGrpSpPr>
        <p:grpSpPr>
          <a:xfrm>
            <a:off x="-107260" y="196218"/>
            <a:ext cx="1765509" cy="551354"/>
            <a:chOff x="520640" y="251297"/>
            <a:chExt cx="1766054" cy="551523"/>
          </a:xfrm>
        </p:grpSpPr>
        <p:sp>
          <p:nvSpPr>
            <p:cNvPr id="46" name="矩形 3"/>
            <p:cNvSpPr>
              <a:spLocks noChangeArrowheads="1"/>
            </p:cNvSpPr>
            <p:nvPr/>
          </p:nvSpPr>
          <p:spPr bwMode="auto">
            <a:xfrm>
              <a:off x="87261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项目前景</a:t>
              </a:r>
            </a:p>
          </p:txBody>
        </p:sp>
        <p:grpSp>
          <p:nvGrpSpPr>
            <p:cNvPr id="47" name="组合 46"/>
            <p:cNvGrpSpPr/>
            <p:nvPr/>
          </p:nvGrpSpPr>
          <p:grpSpPr>
            <a:xfrm>
              <a:off x="520640" y="515443"/>
              <a:ext cx="1766054" cy="287377"/>
              <a:chOff x="562081" y="425886"/>
              <a:chExt cx="1766054" cy="287377"/>
            </a:xfrm>
          </p:grpSpPr>
          <p:sp>
            <p:nvSpPr>
              <p:cNvPr id="60"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Project prospect</a:t>
                </a:r>
                <a:endParaRPr lang="zh-CN" altLang="en-US" sz="800" kern="0" dirty="0">
                  <a:solidFill>
                    <a:srgbClr val="FFFFFF">
                      <a:lumMod val="50000"/>
                    </a:srgbClr>
                  </a:solidFill>
                  <a:latin typeface="+mn-lt"/>
                  <a:ea typeface="+mn-ea"/>
                  <a:cs typeface="+mn-ea"/>
                  <a:sym typeface="+mn-lt"/>
                </a:endParaRPr>
              </a:p>
            </p:txBody>
          </p:sp>
          <p:grpSp>
            <p:nvGrpSpPr>
              <p:cNvPr id="61" name="组合 60"/>
              <p:cNvGrpSpPr/>
              <p:nvPr/>
            </p:nvGrpSpPr>
            <p:grpSpPr>
              <a:xfrm>
                <a:off x="931046" y="667544"/>
                <a:ext cx="1028125" cy="45719"/>
                <a:chOff x="688893" y="2574256"/>
                <a:chExt cx="7739508" cy="81111"/>
              </a:xfrm>
            </p:grpSpPr>
            <p:sp>
              <p:nvSpPr>
                <p:cNvPr id="62"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3"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4"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5"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6"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529956125"/>
      </p:ext>
    </p:extLst>
  </p:cSld>
  <p:clrMapOvr>
    <a:masterClrMapping/>
  </p:clrMapOvr>
  <mc:AlternateContent xmlns:mc="http://schemas.openxmlformats.org/markup-compatibility/2006" xmlns:p14="http://schemas.microsoft.com/office/powerpoint/2010/main">
    <mc:Choice Requires="p14">
      <p:transition spd="slow" p14:dur="2000" advTm="0">
        <p:random/>
      </p:transition>
    </mc:Choice>
    <mc:Fallback xmlns="">
      <p:transition spd="slow" advTm="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5"/>
          <p:cNvSpPr>
            <a:spLocks/>
          </p:cNvSpPr>
          <p:nvPr/>
        </p:nvSpPr>
        <p:spPr bwMode="auto">
          <a:xfrm>
            <a:off x="3939353" y="3225368"/>
            <a:ext cx="1559533" cy="1935187"/>
          </a:xfrm>
          <a:custGeom>
            <a:avLst/>
            <a:gdLst>
              <a:gd name="T0" fmla="*/ 776 w 1043"/>
              <a:gd name="T1" fmla="*/ 985 h 1423"/>
              <a:gd name="T2" fmla="*/ 860 w 1043"/>
              <a:gd name="T3" fmla="*/ 623 h 1423"/>
              <a:gd name="T4" fmla="*/ 953 w 1043"/>
              <a:gd name="T5" fmla="*/ 413 h 1423"/>
              <a:gd name="T6" fmla="*/ 1031 w 1043"/>
              <a:gd name="T7" fmla="*/ 243 h 1423"/>
              <a:gd name="T8" fmla="*/ 885 w 1043"/>
              <a:gd name="T9" fmla="*/ 383 h 1423"/>
              <a:gd name="T10" fmla="*/ 771 w 1043"/>
              <a:gd name="T11" fmla="*/ 485 h 1423"/>
              <a:gd name="T12" fmla="*/ 815 w 1043"/>
              <a:gd name="T13" fmla="*/ 293 h 1423"/>
              <a:gd name="T14" fmla="*/ 835 w 1043"/>
              <a:gd name="T15" fmla="*/ 70 h 1423"/>
              <a:gd name="T16" fmla="*/ 720 w 1043"/>
              <a:gd name="T17" fmla="*/ 306 h 1423"/>
              <a:gd name="T18" fmla="*/ 640 w 1043"/>
              <a:gd name="T19" fmla="*/ 426 h 1423"/>
              <a:gd name="T20" fmla="*/ 616 w 1043"/>
              <a:gd name="T21" fmla="*/ 232 h 1423"/>
              <a:gd name="T22" fmla="*/ 579 w 1043"/>
              <a:gd name="T23" fmla="*/ 1 h 1423"/>
              <a:gd name="T24" fmla="*/ 520 w 1043"/>
              <a:gd name="T25" fmla="*/ 216 h 1423"/>
              <a:gd name="T26" fmla="*/ 519 w 1043"/>
              <a:gd name="T27" fmla="*/ 419 h 1423"/>
              <a:gd name="T28" fmla="*/ 420 w 1043"/>
              <a:gd name="T29" fmla="*/ 222 h 1423"/>
              <a:gd name="T30" fmla="*/ 303 w 1043"/>
              <a:gd name="T31" fmla="*/ 63 h 1423"/>
              <a:gd name="T32" fmla="*/ 361 w 1043"/>
              <a:gd name="T33" fmla="*/ 381 h 1423"/>
              <a:gd name="T34" fmla="*/ 378 w 1043"/>
              <a:gd name="T35" fmla="*/ 613 h 1423"/>
              <a:gd name="T36" fmla="*/ 206 w 1043"/>
              <a:gd name="T37" fmla="*/ 583 h 1423"/>
              <a:gd name="T38" fmla="*/ 33 w 1043"/>
              <a:gd name="T39" fmla="*/ 574 h 1423"/>
              <a:gd name="T40" fmla="*/ 35 w 1043"/>
              <a:gd name="T41" fmla="*/ 643 h 1423"/>
              <a:gd name="T42" fmla="*/ 138 w 1043"/>
              <a:gd name="T43" fmla="*/ 682 h 1423"/>
              <a:gd name="T44" fmla="*/ 313 w 1043"/>
              <a:gd name="T45" fmla="*/ 832 h 1423"/>
              <a:gd name="T46" fmla="*/ 449 w 1043"/>
              <a:gd name="T47" fmla="*/ 974 h 1423"/>
              <a:gd name="T48" fmla="*/ 470 w 1043"/>
              <a:gd name="T49" fmla="*/ 1223 h 1423"/>
              <a:gd name="T50" fmla="*/ 469 w 1043"/>
              <a:gd name="T51" fmla="*/ 1423 h 1423"/>
              <a:gd name="T52" fmla="*/ 752 w 1043"/>
              <a:gd name="T53" fmla="*/ 1423 h 1423"/>
              <a:gd name="T54" fmla="*/ 776 w 1043"/>
              <a:gd name="T55" fmla="*/ 985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3" h="1423">
                <a:moveTo>
                  <a:pt x="776" y="985"/>
                </a:moveTo>
                <a:cubicBezTo>
                  <a:pt x="856" y="821"/>
                  <a:pt x="842" y="714"/>
                  <a:pt x="860" y="623"/>
                </a:cubicBezTo>
                <a:cubicBezTo>
                  <a:pt x="877" y="532"/>
                  <a:pt x="927" y="451"/>
                  <a:pt x="953" y="413"/>
                </a:cubicBezTo>
                <a:cubicBezTo>
                  <a:pt x="985" y="368"/>
                  <a:pt x="1043" y="271"/>
                  <a:pt x="1031" y="243"/>
                </a:cubicBezTo>
                <a:cubicBezTo>
                  <a:pt x="1008" y="187"/>
                  <a:pt x="935" y="315"/>
                  <a:pt x="885" y="383"/>
                </a:cubicBezTo>
                <a:cubicBezTo>
                  <a:pt x="835" y="452"/>
                  <a:pt x="787" y="488"/>
                  <a:pt x="771" y="485"/>
                </a:cubicBezTo>
                <a:cubicBezTo>
                  <a:pt x="754" y="481"/>
                  <a:pt x="788" y="383"/>
                  <a:pt x="815" y="293"/>
                </a:cubicBezTo>
                <a:cubicBezTo>
                  <a:pt x="858" y="145"/>
                  <a:pt x="882" y="81"/>
                  <a:pt x="835" y="70"/>
                </a:cubicBezTo>
                <a:cubicBezTo>
                  <a:pt x="777" y="56"/>
                  <a:pt x="753" y="219"/>
                  <a:pt x="720" y="306"/>
                </a:cubicBezTo>
                <a:cubicBezTo>
                  <a:pt x="691" y="386"/>
                  <a:pt x="671" y="429"/>
                  <a:pt x="640" y="426"/>
                </a:cubicBezTo>
                <a:cubicBezTo>
                  <a:pt x="627" y="425"/>
                  <a:pt x="618" y="363"/>
                  <a:pt x="616" y="232"/>
                </a:cubicBezTo>
                <a:cubicBezTo>
                  <a:pt x="612" y="41"/>
                  <a:pt x="608" y="0"/>
                  <a:pt x="579" y="1"/>
                </a:cubicBezTo>
                <a:cubicBezTo>
                  <a:pt x="511" y="4"/>
                  <a:pt x="524" y="118"/>
                  <a:pt x="520" y="216"/>
                </a:cubicBezTo>
                <a:cubicBezTo>
                  <a:pt x="517" y="314"/>
                  <a:pt x="528" y="416"/>
                  <a:pt x="519" y="419"/>
                </a:cubicBezTo>
                <a:cubicBezTo>
                  <a:pt x="482" y="436"/>
                  <a:pt x="457" y="312"/>
                  <a:pt x="420" y="222"/>
                </a:cubicBezTo>
                <a:cubicBezTo>
                  <a:pt x="384" y="132"/>
                  <a:pt x="358" y="4"/>
                  <a:pt x="303" y="63"/>
                </a:cubicBezTo>
                <a:cubicBezTo>
                  <a:pt x="263" y="106"/>
                  <a:pt x="318" y="276"/>
                  <a:pt x="361" y="381"/>
                </a:cubicBezTo>
                <a:cubicBezTo>
                  <a:pt x="403" y="486"/>
                  <a:pt x="422" y="570"/>
                  <a:pt x="378" y="613"/>
                </a:cubicBezTo>
                <a:cubicBezTo>
                  <a:pt x="318" y="672"/>
                  <a:pt x="278" y="628"/>
                  <a:pt x="206" y="583"/>
                </a:cubicBezTo>
                <a:cubicBezTo>
                  <a:pt x="135" y="538"/>
                  <a:pt x="67" y="536"/>
                  <a:pt x="33" y="574"/>
                </a:cubicBezTo>
                <a:cubicBezTo>
                  <a:pt x="0" y="612"/>
                  <a:pt x="16" y="650"/>
                  <a:pt x="35" y="643"/>
                </a:cubicBezTo>
                <a:cubicBezTo>
                  <a:pt x="53" y="636"/>
                  <a:pt x="80" y="644"/>
                  <a:pt x="138" y="682"/>
                </a:cubicBezTo>
                <a:cubicBezTo>
                  <a:pt x="196" y="720"/>
                  <a:pt x="225" y="781"/>
                  <a:pt x="313" y="832"/>
                </a:cubicBezTo>
                <a:cubicBezTo>
                  <a:pt x="400" y="882"/>
                  <a:pt x="425" y="913"/>
                  <a:pt x="449" y="974"/>
                </a:cubicBezTo>
                <a:cubicBezTo>
                  <a:pt x="473" y="1034"/>
                  <a:pt x="470" y="1223"/>
                  <a:pt x="470" y="1223"/>
                </a:cubicBezTo>
                <a:cubicBezTo>
                  <a:pt x="471" y="1289"/>
                  <a:pt x="471" y="1356"/>
                  <a:pt x="469" y="1423"/>
                </a:cubicBezTo>
                <a:cubicBezTo>
                  <a:pt x="752" y="1423"/>
                  <a:pt x="752" y="1423"/>
                  <a:pt x="752" y="1423"/>
                </a:cubicBezTo>
                <a:cubicBezTo>
                  <a:pt x="763" y="1157"/>
                  <a:pt x="776" y="985"/>
                  <a:pt x="776" y="985"/>
                </a:cubicBezTo>
                <a:close/>
              </a:path>
            </a:pathLst>
          </a:cu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lt1"/>
              </a:solidFill>
              <a:cs typeface="+mn-ea"/>
              <a:sym typeface="+mn-lt"/>
            </a:endParaRPr>
          </a:p>
        </p:txBody>
      </p:sp>
      <p:grpSp>
        <p:nvGrpSpPr>
          <p:cNvPr id="6" name="组合 5"/>
          <p:cNvGrpSpPr/>
          <p:nvPr/>
        </p:nvGrpSpPr>
        <p:grpSpPr>
          <a:xfrm>
            <a:off x="4053394" y="1948508"/>
            <a:ext cx="987652" cy="968833"/>
            <a:chOff x="4116894" y="1948508"/>
            <a:chExt cx="987652" cy="968833"/>
          </a:xfrm>
        </p:grpSpPr>
        <p:grpSp>
          <p:nvGrpSpPr>
            <p:cNvPr id="135" name="组合 134"/>
            <p:cNvGrpSpPr/>
            <p:nvPr/>
          </p:nvGrpSpPr>
          <p:grpSpPr>
            <a:xfrm rot="4348561">
              <a:off x="4126303" y="1939099"/>
              <a:ext cx="968833" cy="987652"/>
              <a:chOff x="2720209" y="3507822"/>
              <a:chExt cx="926822" cy="944825"/>
            </a:xfrm>
          </p:grpSpPr>
          <p:sp>
            <p:nvSpPr>
              <p:cNvPr id="136" name="Oval Callout 9"/>
              <p:cNvSpPr/>
              <p:nvPr/>
            </p:nvSpPr>
            <p:spPr>
              <a:xfrm rot="18720547">
                <a:off x="2711207" y="3516824"/>
                <a:ext cx="944825" cy="926822"/>
              </a:xfrm>
              <a:prstGeom prst="wedgeEllipseCallout">
                <a:avLst>
                  <a:gd name="adj1" fmla="val 38923"/>
                  <a:gd name="adj2" fmla="val 6143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37" name="Oval Callout 9"/>
              <p:cNvSpPr/>
              <p:nvPr/>
            </p:nvSpPr>
            <p:spPr>
              <a:xfrm rot="18720547">
                <a:off x="2822121" y="3625625"/>
                <a:ext cx="722996" cy="709220"/>
              </a:xfrm>
              <a:prstGeom prst="wedgeEllipseCallout">
                <a:avLst>
                  <a:gd name="adj1" fmla="val 38923"/>
                  <a:gd name="adj2" fmla="val 61436"/>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tx1"/>
                  </a:solidFill>
                  <a:cs typeface="+mn-ea"/>
                  <a:sym typeface="+mn-lt"/>
                </a:endParaRPr>
              </a:p>
            </p:txBody>
          </p:sp>
        </p:grpSp>
        <p:grpSp>
          <p:nvGrpSpPr>
            <p:cNvPr id="91" name="Group 72"/>
            <p:cNvGrpSpPr/>
            <p:nvPr/>
          </p:nvGrpSpPr>
          <p:grpSpPr>
            <a:xfrm>
              <a:off x="4410453" y="2259240"/>
              <a:ext cx="361093" cy="303786"/>
              <a:chOff x="5368132" y="2625725"/>
              <a:chExt cx="465138" cy="391319"/>
            </a:xfrm>
            <a:solidFill>
              <a:schemeClr val="bg1"/>
            </a:solidFill>
          </p:grpSpPr>
          <p:sp>
            <p:nvSpPr>
              <p:cNvPr id="92"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lt"/>
                  <a:ea typeface="+mn-ea"/>
                  <a:cs typeface="+mn-ea"/>
                  <a:sym typeface="+mn-lt"/>
                </a:endParaRPr>
              </a:p>
            </p:txBody>
          </p:sp>
          <p:sp>
            <p:nvSpPr>
              <p:cNvPr id="93"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lt"/>
                  <a:ea typeface="+mn-ea"/>
                  <a:cs typeface="+mn-ea"/>
                  <a:sym typeface="+mn-lt"/>
                </a:endParaRPr>
              </a:p>
            </p:txBody>
          </p:sp>
          <p:sp>
            <p:nvSpPr>
              <p:cNvPr id="94"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lt"/>
                  <a:ea typeface="+mn-ea"/>
                  <a:cs typeface="+mn-ea"/>
                  <a:sym typeface="+mn-lt"/>
                </a:endParaRPr>
              </a:p>
            </p:txBody>
          </p:sp>
        </p:grpSp>
      </p:grpSp>
      <p:grpSp>
        <p:nvGrpSpPr>
          <p:cNvPr id="5" name="组合 4"/>
          <p:cNvGrpSpPr/>
          <p:nvPr/>
        </p:nvGrpSpPr>
        <p:grpSpPr>
          <a:xfrm>
            <a:off x="3046876" y="2415672"/>
            <a:ext cx="968833" cy="987652"/>
            <a:chOff x="3046876" y="2364872"/>
            <a:chExt cx="968833" cy="987652"/>
          </a:xfrm>
        </p:grpSpPr>
        <p:grpSp>
          <p:nvGrpSpPr>
            <p:cNvPr id="132" name="组合 131"/>
            <p:cNvGrpSpPr/>
            <p:nvPr/>
          </p:nvGrpSpPr>
          <p:grpSpPr>
            <a:xfrm rot="2082787">
              <a:off x="3046876" y="2364872"/>
              <a:ext cx="968833" cy="987652"/>
              <a:chOff x="2720209" y="3507822"/>
              <a:chExt cx="926822" cy="944825"/>
            </a:xfrm>
          </p:grpSpPr>
          <p:sp>
            <p:nvSpPr>
              <p:cNvPr id="133" name="Oval Callout 9"/>
              <p:cNvSpPr/>
              <p:nvPr/>
            </p:nvSpPr>
            <p:spPr>
              <a:xfrm rot="18720547">
                <a:off x="2711207" y="3516824"/>
                <a:ext cx="944825" cy="926822"/>
              </a:xfrm>
              <a:prstGeom prst="wedgeEllipseCallout">
                <a:avLst>
                  <a:gd name="adj1" fmla="val 38923"/>
                  <a:gd name="adj2" fmla="val 6143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34" name="Oval Callout 9"/>
              <p:cNvSpPr/>
              <p:nvPr/>
            </p:nvSpPr>
            <p:spPr>
              <a:xfrm rot="18720547">
                <a:off x="2822121" y="3625625"/>
                <a:ext cx="722996" cy="709220"/>
              </a:xfrm>
              <a:prstGeom prst="wedgeEllipseCallout">
                <a:avLst>
                  <a:gd name="adj1" fmla="val 38923"/>
                  <a:gd name="adj2" fmla="val 61436"/>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tx1"/>
                  </a:solidFill>
                  <a:cs typeface="+mn-ea"/>
                  <a:sym typeface="+mn-lt"/>
                </a:endParaRPr>
              </a:p>
            </p:txBody>
          </p:sp>
        </p:grpSp>
        <p:grpSp>
          <p:nvGrpSpPr>
            <p:cNvPr id="95" name="Group 76"/>
            <p:cNvGrpSpPr/>
            <p:nvPr/>
          </p:nvGrpSpPr>
          <p:grpSpPr>
            <a:xfrm>
              <a:off x="3373014" y="2686882"/>
              <a:ext cx="360476" cy="360476"/>
              <a:chOff x="4439444" y="2582069"/>
              <a:chExt cx="464344" cy="464344"/>
            </a:xfrm>
            <a:solidFill>
              <a:schemeClr val="bg1"/>
            </a:solidFill>
          </p:grpSpPr>
          <p:sp>
            <p:nvSpPr>
              <p:cNvPr id="96"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97"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98"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grpSp>
      </p:grpSp>
      <p:grpSp>
        <p:nvGrpSpPr>
          <p:cNvPr id="4" name="组合 3"/>
          <p:cNvGrpSpPr/>
          <p:nvPr/>
        </p:nvGrpSpPr>
        <p:grpSpPr>
          <a:xfrm>
            <a:off x="2678198" y="3464996"/>
            <a:ext cx="968833" cy="987652"/>
            <a:chOff x="2678198" y="3464996"/>
            <a:chExt cx="968833" cy="987652"/>
          </a:xfrm>
        </p:grpSpPr>
        <p:grpSp>
          <p:nvGrpSpPr>
            <p:cNvPr id="3" name="组合 2"/>
            <p:cNvGrpSpPr/>
            <p:nvPr/>
          </p:nvGrpSpPr>
          <p:grpSpPr>
            <a:xfrm>
              <a:off x="2678198" y="3464996"/>
              <a:ext cx="968833" cy="987652"/>
              <a:chOff x="2720209" y="3507822"/>
              <a:chExt cx="926822" cy="944825"/>
            </a:xfrm>
          </p:grpSpPr>
          <p:sp>
            <p:nvSpPr>
              <p:cNvPr id="65" name="Oval Callout 9"/>
              <p:cNvSpPr/>
              <p:nvPr/>
            </p:nvSpPr>
            <p:spPr>
              <a:xfrm rot="18720547">
                <a:off x="2711207" y="3516824"/>
                <a:ext cx="944825" cy="926822"/>
              </a:xfrm>
              <a:prstGeom prst="wedgeEllipseCallout">
                <a:avLst>
                  <a:gd name="adj1" fmla="val 38923"/>
                  <a:gd name="adj2" fmla="val 6143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31" name="Oval Callout 9"/>
              <p:cNvSpPr/>
              <p:nvPr/>
            </p:nvSpPr>
            <p:spPr>
              <a:xfrm rot="18720547">
                <a:off x="2822121" y="3625625"/>
                <a:ext cx="722996" cy="709220"/>
              </a:xfrm>
              <a:prstGeom prst="wedgeEllipseCallout">
                <a:avLst>
                  <a:gd name="adj1" fmla="val 38923"/>
                  <a:gd name="adj2" fmla="val 61436"/>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tx1"/>
                  </a:solidFill>
                  <a:cs typeface="+mn-ea"/>
                  <a:sym typeface="+mn-lt"/>
                </a:endParaRPr>
              </a:p>
            </p:txBody>
          </p:sp>
        </p:grpSp>
        <p:sp>
          <p:nvSpPr>
            <p:cNvPr id="145" name="Freeform 13"/>
            <p:cNvSpPr>
              <a:spLocks noEditPoints="1"/>
            </p:cNvSpPr>
            <p:nvPr/>
          </p:nvSpPr>
          <p:spPr bwMode="auto">
            <a:xfrm>
              <a:off x="3018694" y="3779256"/>
              <a:ext cx="312529" cy="359134"/>
            </a:xfrm>
            <a:custGeom>
              <a:avLst/>
              <a:gdLst>
                <a:gd name="T0" fmla="*/ 27 w 94"/>
                <a:gd name="T1" fmla="*/ 39 h 108"/>
                <a:gd name="T2" fmla="*/ 52 w 94"/>
                <a:gd name="T3" fmla="*/ 37 h 108"/>
                <a:gd name="T4" fmla="*/ 93 w 94"/>
                <a:gd name="T5" fmla="*/ 58 h 108"/>
                <a:gd name="T6" fmla="*/ 90 w 94"/>
                <a:gd name="T7" fmla="*/ 50 h 108"/>
                <a:gd name="T8" fmla="*/ 88 w 94"/>
                <a:gd name="T9" fmla="*/ 43 h 108"/>
                <a:gd name="T10" fmla="*/ 89 w 94"/>
                <a:gd name="T11" fmla="*/ 39 h 108"/>
                <a:gd name="T12" fmla="*/ 87 w 94"/>
                <a:gd name="T13" fmla="*/ 32 h 108"/>
                <a:gd name="T14" fmla="*/ 84 w 94"/>
                <a:gd name="T15" fmla="*/ 25 h 108"/>
                <a:gd name="T16" fmla="*/ 84 w 94"/>
                <a:gd name="T17" fmla="*/ 19 h 108"/>
                <a:gd name="T18" fmla="*/ 80 w 94"/>
                <a:gd name="T19" fmla="*/ 14 h 108"/>
                <a:gd name="T20" fmla="*/ 76 w 94"/>
                <a:gd name="T21" fmla="*/ 10 h 108"/>
                <a:gd name="T22" fmla="*/ 75 w 94"/>
                <a:gd name="T23" fmla="*/ 7 h 108"/>
                <a:gd name="T24" fmla="*/ 70 w 94"/>
                <a:gd name="T25" fmla="*/ 4 h 108"/>
                <a:gd name="T26" fmla="*/ 65 w 94"/>
                <a:gd name="T27" fmla="*/ 2 h 108"/>
                <a:gd name="T28" fmla="*/ 58 w 94"/>
                <a:gd name="T29" fmla="*/ 1 h 108"/>
                <a:gd name="T30" fmla="*/ 51 w 94"/>
                <a:gd name="T31" fmla="*/ 0 h 108"/>
                <a:gd name="T32" fmla="*/ 45 w 94"/>
                <a:gd name="T33" fmla="*/ 0 h 108"/>
                <a:gd name="T34" fmla="*/ 38 w 94"/>
                <a:gd name="T35" fmla="*/ 1 h 108"/>
                <a:gd name="T36" fmla="*/ 31 w 94"/>
                <a:gd name="T37" fmla="*/ 2 h 108"/>
                <a:gd name="T38" fmla="*/ 24 w 94"/>
                <a:gd name="T39" fmla="*/ 4 h 108"/>
                <a:gd name="T40" fmla="*/ 18 w 94"/>
                <a:gd name="T41" fmla="*/ 8 h 108"/>
                <a:gd name="T42" fmla="*/ 13 w 94"/>
                <a:gd name="T43" fmla="*/ 12 h 108"/>
                <a:gd name="T44" fmla="*/ 8 w 94"/>
                <a:gd name="T45" fmla="*/ 17 h 108"/>
                <a:gd name="T46" fmla="*/ 5 w 94"/>
                <a:gd name="T47" fmla="*/ 22 h 108"/>
                <a:gd name="T48" fmla="*/ 2 w 94"/>
                <a:gd name="T49" fmla="*/ 28 h 108"/>
                <a:gd name="T50" fmla="*/ 0 w 94"/>
                <a:gd name="T51" fmla="*/ 36 h 108"/>
                <a:gd name="T52" fmla="*/ 1 w 94"/>
                <a:gd name="T53" fmla="*/ 49 h 108"/>
                <a:gd name="T54" fmla="*/ 24 w 94"/>
                <a:gd name="T55" fmla="*/ 97 h 108"/>
                <a:gd name="T56" fmla="*/ 71 w 94"/>
                <a:gd name="T57" fmla="*/ 107 h 108"/>
                <a:gd name="T58" fmla="*/ 72 w 94"/>
                <a:gd name="T59" fmla="*/ 93 h 108"/>
                <a:gd name="T60" fmla="*/ 73 w 94"/>
                <a:gd name="T61" fmla="*/ 90 h 108"/>
                <a:gd name="T62" fmla="*/ 76 w 94"/>
                <a:gd name="T63" fmla="*/ 89 h 108"/>
                <a:gd name="T64" fmla="*/ 79 w 94"/>
                <a:gd name="T65" fmla="*/ 89 h 108"/>
                <a:gd name="T66" fmla="*/ 82 w 94"/>
                <a:gd name="T67" fmla="*/ 90 h 108"/>
                <a:gd name="T68" fmla="*/ 83 w 94"/>
                <a:gd name="T69" fmla="*/ 90 h 108"/>
                <a:gd name="T70" fmla="*/ 86 w 94"/>
                <a:gd name="T71" fmla="*/ 90 h 108"/>
                <a:gd name="T72" fmla="*/ 89 w 94"/>
                <a:gd name="T73" fmla="*/ 88 h 108"/>
                <a:gd name="T74" fmla="*/ 89 w 94"/>
                <a:gd name="T75" fmla="*/ 84 h 108"/>
                <a:gd name="T76" fmla="*/ 90 w 94"/>
                <a:gd name="T77" fmla="*/ 81 h 108"/>
                <a:gd name="T78" fmla="*/ 91 w 94"/>
                <a:gd name="T79" fmla="*/ 79 h 108"/>
                <a:gd name="T80" fmla="*/ 90 w 94"/>
                <a:gd name="T81" fmla="*/ 77 h 108"/>
                <a:gd name="T82" fmla="*/ 89 w 94"/>
                <a:gd name="T83" fmla="*/ 75 h 108"/>
                <a:gd name="T84" fmla="*/ 90 w 94"/>
                <a:gd name="T85" fmla="*/ 73 h 108"/>
                <a:gd name="T86" fmla="*/ 91 w 94"/>
                <a:gd name="T87" fmla="*/ 71 h 108"/>
                <a:gd name="T88" fmla="*/ 90 w 94"/>
                <a:gd name="T89" fmla="*/ 66 h 108"/>
                <a:gd name="T90" fmla="*/ 92 w 94"/>
                <a:gd name="T91" fmla="*/ 63 h 108"/>
                <a:gd name="T92" fmla="*/ 94 w 94"/>
                <a:gd name="T93" fmla="*/ 61 h 108"/>
                <a:gd name="T94" fmla="*/ 28 w 94"/>
                <a:gd name="T95" fmla="*/ 46 h 108"/>
                <a:gd name="T96" fmla="*/ 22 w 94"/>
                <a:gd name="T97" fmla="*/ 47 h 108"/>
                <a:gd name="T98" fmla="*/ 18 w 94"/>
                <a:gd name="T99" fmla="*/ 44 h 108"/>
                <a:gd name="T100" fmla="*/ 17 w 94"/>
                <a:gd name="T101" fmla="*/ 38 h 108"/>
                <a:gd name="T102" fmla="*/ 20 w 94"/>
                <a:gd name="T103" fmla="*/ 33 h 108"/>
                <a:gd name="T104" fmla="*/ 26 w 94"/>
                <a:gd name="T105" fmla="*/ 33 h 108"/>
                <a:gd name="T106" fmla="*/ 30 w 94"/>
                <a:gd name="T107" fmla="*/ 36 h 108"/>
                <a:gd name="T108" fmla="*/ 31 w 94"/>
                <a:gd name="T109" fmla="*/ 42 h 108"/>
                <a:gd name="T110" fmla="*/ 67 w 94"/>
                <a:gd name="T111" fmla="*/ 35 h 108"/>
                <a:gd name="T112" fmla="*/ 59 w 94"/>
                <a:gd name="T113" fmla="*/ 44 h 108"/>
                <a:gd name="T114" fmla="*/ 47 w 94"/>
                <a:gd name="T115" fmla="*/ 45 h 108"/>
                <a:gd name="T116" fmla="*/ 38 w 94"/>
                <a:gd name="T117" fmla="*/ 37 h 108"/>
                <a:gd name="T118" fmla="*/ 37 w 94"/>
                <a:gd name="T119" fmla="*/ 25 h 108"/>
                <a:gd name="T120" fmla="*/ 45 w 94"/>
                <a:gd name="T121" fmla="*/ 16 h 108"/>
                <a:gd name="T122" fmla="*/ 57 w 94"/>
                <a:gd name="T123" fmla="*/ 15 h 108"/>
                <a:gd name="T124" fmla="*/ 66 w 94"/>
                <a:gd name="T125"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08">
                  <a:moveTo>
                    <a:pt x="25" y="43"/>
                  </a:moveTo>
                  <a:cubicBezTo>
                    <a:pt x="23" y="43"/>
                    <a:pt x="22" y="42"/>
                    <a:pt x="21" y="41"/>
                  </a:cubicBezTo>
                  <a:cubicBezTo>
                    <a:pt x="21" y="39"/>
                    <a:pt x="22" y="37"/>
                    <a:pt x="23" y="37"/>
                  </a:cubicBezTo>
                  <a:cubicBezTo>
                    <a:pt x="25" y="36"/>
                    <a:pt x="27" y="37"/>
                    <a:pt x="27" y="39"/>
                  </a:cubicBezTo>
                  <a:cubicBezTo>
                    <a:pt x="28" y="41"/>
                    <a:pt x="27" y="43"/>
                    <a:pt x="25" y="43"/>
                  </a:cubicBezTo>
                  <a:close/>
                  <a:moveTo>
                    <a:pt x="52" y="24"/>
                  </a:moveTo>
                  <a:cubicBezTo>
                    <a:pt x="48" y="24"/>
                    <a:pt x="45" y="26"/>
                    <a:pt x="45" y="30"/>
                  </a:cubicBezTo>
                  <a:cubicBezTo>
                    <a:pt x="45" y="34"/>
                    <a:pt x="48" y="37"/>
                    <a:pt x="52" y="37"/>
                  </a:cubicBezTo>
                  <a:cubicBezTo>
                    <a:pt x="56" y="37"/>
                    <a:pt x="59" y="34"/>
                    <a:pt x="59" y="30"/>
                  </a:cubicBezTo>
                  <a:cubicBezTo>
                    <a:pt x="59" y="26"/>
                    <a:pt x="56" y="24"/>
                    <a:pt x="52" y="24"/>
                  </a:cubicBezTo>
                  <a:close/>
                  <a:moveTo>
                    <a:pt x="94" y="61"/>
                  </a:moveTo>
                  <a:cubicBezTo>
                    <a:pt x="93" y="58"/>
                    <a:pt x="93" y="58"/>
                    <a:pt x="93" y="58"/>
                  </a:cubicBezTo>
                  <a:cubicBezTo>
                    <a:pt x="92" y="56"/>
                    <a:pt x="92" y="56"/>
                    <a:pt x="92" y="56"/>
                  </a:cubicBezTo>
                  <a:cubicBezTo>
                    <a:pt x="92" y="54"/>
                    <a:pt x="92" y="54"/>
                    <a:pt x="92" y="54"/>
                  </a:cubicBezTo>
                  <a:cubicBezTo>
                    <a:pt x="91" y="52"/>
                    <a:pt x="91" y="52"/>
                    <a:pt x="91" y="52"/>
                  </a:cubicBezTo>
                  <a:cubicBezTo>
                    <a:pt x="90" y="50"/>
                    <a:pt x="90" y="50"/>
                    <a:pt x="90" y="50"/>
                  </a:cubicBezTo>
                  <a:cubicBezTo>
                    <a:pt x="89" y="48"/>
                    <a:pt x="89" y="48"/>
                    <a:pt x="89" y="48"/>
                  </a:cubicBezTo>
                  <a:cubicBezTo>
                    <a:pt x="89" y="46"/>
                    <a:pt x="89" y="46"/>
                    <a:pt x="89" y="46"/>
                  </a:cubicBezTo>
                  <a:cubicBezTo>
                    <a:pt x="88" y="44"/>
                    <a:pt x="88" y="44"/>
                    <a:pt x="88" y="44"/>
                  </a:cubicBezTo>
                  <a:cubicBezTo>
                    <a:pt x="88" y="43"/>
                    <a:pt x="88" y="43"/>
                    <a:pt x="88" y="43"/>
                  </a:cubicBezTo>
                  <a:cubicBezTo>
                    <a:pt x="89" y="43"/>
                    <a:pt x="89" y="43"/>
                    <a:pt x="89" y="43"/>
                  </a:cubicBezTo>
                  <a:cubicBezTo>
                    <a:pt x="89" y="42"/>
                    <a:pt x="89" y="42"/>
                    <a:pt x="89" y="42"/>
                  </a:cubicBezTo>
                  <a:cubicBezTo>
                    <a:pt x="89" y="41"/>
                    <a:pt x="89" y="41"/>
                    <a:pt x="89" y="41"/>
                  </a:cubicBezTo>
                  <a:cubicBezTo>
                    <a:pt x="89" y="39"/>
                    <a:pt x="89" y="39"/>
                    <a:pt x="89" y="39"/>
                  </a:cubicBezTo>
                  <a:cubicBezTo>
                    <a:pt x="89" y="37"/>
                    <a:pt x="89" y="37"/>
                    <a:pt x="89" y="37"/>
                  </a:cubicBezTo>
                  <a:cubicBezTo>
                    <a:pt x="88" y="36"/>
                    <a:pt x="88" y="36"/>
                    <a:pt x="88" y="36"/>
                  </a:cubicBezTo>
                  <a:cubicBezTo>
                    <a:pt x="87" y="34"/>
                    <a:pt x="87" y="34"/>
                    <a:pt x="87" y="34"/>
                  </a:cubicBezTo>
                  <a:cubicBezTo>
                    <a:pt x="87" y="32"/>
                    <a:pt x="87" y="32"/>
                    <a:pt x="87" y="32"/>
                  </a:cubicBezTo>
                  <a:cubicBezTo>
                    <a:pt x="86" y="30"/>
                    <a:pt x="86" y="30"/>
                    <a:pt x="86" y="30"/>
                  </a:cubicBezTo>
                  <a:cubicBezTo>
                    <a:pt x="86" y="29"/>
                    <a:pt x="86" y="29"/>
                    <a:pt x="86" y="29"/>
                  </a:cubicBezTo>
                  <a:cubicBezTo>
                    <a:pt x="85" y="27"/>
                    <a:pt x="85" y="27"/>
                    <a:pt x="85" y="27"/>
                  </a:cubicBezTo>
                  <a:cubicBezTo>
                    <a:pt x="84" y="25"/>
                    <a:pt x="84" y="25"/>
                    <a:pt x="84" y="25"/>
                  </a:cubicBezTo>
                  <a:cubicBezTo>
                    <a:pt x="83" y="24"/>
                    <a:pt x="83" y="24"/>
                    <a:pt x="83" y="24"/>
                  </a:cubicBezTo>
                  <a:cubicBezTo>
                    <a:pt x="83" y="22"/>
                    <a:pt x="83" y="22"/>
                    <a:pt x="83" y="22"/>
                  </a:cubicBezTo>
                  <a:cubicBezTo>
                    <a:pt x="85" y="21"/>
                    <a:pt x="85" y="21"/>
                    <a:pt x="85" y="21"/>
                  </a:cubicBezTo>
                  <a:cubicBezTo>
                    <a:pt x="84" y="19"/>
                    <a:pt x="84" y="19"/>
                    <a:pt x="84" y="19"/>
                  </a:cubicBezTo>
                  <a:cubicBezTo>
                    <a:pt x="83" y="18"/>
                    <a:pt x="83" y="18"/>
                    <a:pt x="83" y="18"/>
                  </a:cubicBezTo>
                  <a:cubicBezTo>
                    <a:pt x="82" y="16"/>
                    <a:pt x="82" y="16"/>
                    <a:pt x="82" y="16"/>
                  </a:cubicBezTo>
                  <a:cubicBezTo>
                    <a:pt x="81" y="15"/>
                    <a:pt x="81" y="15"/>
                    <a:pt x="81" y="15"/>
                  </a:cubicBezTo>
                  <a:cubicBezTo>
                    <a:pt x="80" y="14"/>
                    <a:pt x="80" y="14"/>
                    <a:pt x="80" y="14"/>
                  </a:cubicBezTo>
                  <a:cubicBezTo>
                    <a:pt x="79" y="13"/>
                    <a:pt x="79" y="13"/>
                    <a:pt x="79" y="13"/>
                  </a:cubicBezTo>
                  <a:cubicBezTo>
                    <a:pt x="78" y="12"/>
                    <a:pt x="78" y="12"/>
                    <a:pt x="78" y="12"/>
                  </a:cubicBezTo>
                  <a:cubicBezTo>
                    <a:pt x="77" y="11"/>
                    <a:pt x="77" y="11"/>
                    <a:pt x="77" y="11"/>
                  </a:cubicBezTo>
                  <a:cubicBezTo>
                    <a:pt x="76" y="10"/>
                    <a:pt x="76" y="10"/>
                    <a:pt x="76" y="10"/>
                  </a:cubicBezTo>
                  <a:cubicBezTo>
                    <a:pt x="79" y="9"/>
                    <a:pt x="79" y="9"/>
                    <a:pt x="79" y="9"/>
                  </a:cubicBezTo>
                  <a:cubicBezTo>
                    <a:pt x="78" y="8"/>
                    <a:pt x="78" y="8"/>
                    <a:pt x="78" y="8"/>
                  </a:cubicBezTo>
                  <a:cubicBezTo>
                    <a:pt x="76" y="7"/>
                    <a:pt x="76" y="7"/>
                    <a:pt x="76" y="7"/>
                  </a:cubicBezTo>
                  <a:cubicBezTo>
                    <a:pt x="75" y="7"/>
                    <a:pt x="75" y="7"/>
                    <a:pt x="75" y="7"/>
                  </a:cubicBezTo>
                  <a:cubicBezTo>
                    <a:pt x="74" y="6"/>
                    <a:pt x="74" y="6"/>
                    <a:pt x="74" y="6"/>
                  </a:cubicBezTo>
                  <a:cubicBezTo>
                    <a:pt x="73" y="5"/>
                    <a:pt x="73" y="5"/>
                    <a:pt x="73" y="5"/>
                  </a:cubicBezTo>
                  <a:cubicBezTo>
                    <a:pt x="72" y="5"/>
                    <a:pt x="72" y="5"/>
                    <a:pt x="72" y="5"/>
                  </a:cubicBezTo>
                  <a:cubicBezTo>
                    <a:pt x="70" y="4"/>
                    <a:pt x="70" y="4"/>
                    <a:pt x="70" y="4"/>
                  </a:cubicBezTo>
                  <a:cubicBezTo>
                    <a:pt x="69" y="4"/>
                    <a:pt x="69" y="4"/>
                    <a:pt x="69" y="4"/>
                  </a:cubicBezTo>
                  <a:cubicBezTo>
                    <a:pt x="68" y="3"/>
                    <a:pt x="68" y="3"/>
                    <a:pt x="68" y="3"/>
                  </a:cubicBezTo>
                  <a:cubicBezTo>
                    <a:pt x="66" y="3"/>
                    <a:pt x="66" y="3"/>
                    <a:pt x="66" y="3"/>
                  </a:cubicBezTo>
                  <a:cubicBezTo>
                    <a:pt x="65" y="2"/>
                    <a:pt x="65" y="2"/>
                    <a:pt x="65" y="2"/>
                  </a:cubicBezTo>
                  <a:cubicBezTo>
                    <a:pt x="63" y="2"/>
                    <a:pt x="63" y="2"/>
                    <a:pt x="63" y="2"/>
                  </a:cubicBezTo>
                  <a:cubicBezTo>
                    <a:pt x="61" y="1"/>
                    <a:pt x="61" y="1"/>
                    <a:pt x="61" y="1"/>
                  </a:cubicBezTo>
                  <a:cubicBezTo>
                    <a:pt x="60" y="1"/>
                    <a:pt x="60" y="1"/>
                    <a:pt x="60" y="1"/>
                  </a:cubicBezTo>
                  <a:cubicBezTo>
                    <a:pt x="58" y="1"/>
                    <a:pt x="58" y="1"/>
                    <a:pt x="58" y="1"/>
                  </a:cubicBezTo>
                  <a:cubicBezTo>
                    <a:pt x="56" y="0"/>
                    <a:pt x="56" y="0"/>
                    <a:pt x="56" y="0"/>
                  </a:cubicBezTo>
                  <a:cubicBezTo>
                    <a:pt x="55" y="0"/>
                    <a:pt x="55" y="0"/>
                    <a:pt x="55" y="0"/>
                  </a:cubicBezTo>
                  <a:cubicBezTo>
                    <a:pt x="53" y="0"/>
                    <a:pt x="53" y="0"/>
                    <a:pt x="53" y="0"/>
                  </a:cubicBezTo>
                  <a:cubicBezTo>
                    <a:pt x="51" y="0"/>
                    <a:pt x="51" y="0"/>
                    <a:pt x="51" y="0"/>
                  </a:cubicBezTo>
                  <a:cubicBezTo>
                    <a:pt x="50" y="0"/>
                    <a:pt x="50" y="0"/>
                    <a:pt x="50" y="0"/>
                  </a:cubicBezTo>
                  <a:cubicBezTo>
                    <a:pt x="48" y="0"/>
                    <a:pt x="48" y="0"/>
                    <a:pt x="48" y="0"/>
                  </a:cubicBezTo>
                  <a:cubicBezTo>
                    <a:pt x="46" y="0"/>
                    <a:pt x="46" y="0"/>
                    <a:pt x="46" y="0"/>
                  </a:cubicBezTo>
                  <a:cubicBezTo>
                    <a:pt x="45" y="0"/>
                    <a:pt x="45" y="0"/>
                    <a:pt x="45" y="0"/>
                  </a:cubicBezTo>
                  <a:cubicBezTo>
                    <a:pt x="43" y="0"/>
                    <a:pt x="43" y="0"/>
                    <a:pt x="43" y="0"/>
                  </a:cubicBezTo>
                  <a:cubicBezTo>
                    <a:pt x="41" y="0"/>
                    <a:pt x="41" y="0"/>
                    <a:pt x="41" y="0"/>
                  </a:cubicBezTo>
                  <a:cubicBezTo>
                    <a:pt x="40" y="0"/>
                    <a:pt x="40" y="0"/>
                    <a:pt x="40" y="0"/>
                  </a:cubicBezTo>
                  <a:cubicBezTo>
                    <a:pt x="38" y="1"/>
                    <a:pt x="38" y="1"/>
                    <a:pt x="38" y="1"/>
                  </a:cubicBezTo>
                  <a:cubicBezTo>
                    <a:pt x="36" y="1"/>
                    <a:pt x="36" y="1"/>
                    <a:pt x="36" y="1"/>
                  </a:cubicBezTo>
                  <a:cubicBezTo>
                    <a:pt x="35" y="1"/>
                    <a:pt x="35" y="1"/>
                    <a:pt x="35" y="1"/>
                  </a:cubicBezTo>
                  <a:cubicBezTo>
                    <a:pt x="33" y="2"/>
                    <a:pt x="33" y="2"/>
                    <a:pt x="33" y="2"/>
                  </a:cubicBezTo>
                  <a:cubicBezTo>
                    <a:pt x="31" y="2"/>
                    <a:pt x="31" y="2"/>
                    <a:pt x="31" y="2"/>
                  </a:cubicBezTo>
                  <a:cubicBezTo>
                    <a:pt x="29" y="3"/>
                    <a:pt x="29" y="3"/>
                    <a:pt x="29" y="3"/>
                  </a:cubicBezTo>
                  <a:cubicBezTo>
                    <a:pt x="28" y="3"/>
                    <a:pt x="28" y="3"/>
                    <a:pt x="28" y="3"/>
                  </a:cubicBezTo>
                  <a:cubicBezTo>
                    <a:pt x="26" y="4"/>
                    <a:pt x="26" y="4"/>
                    <a:pt x="26" y="4"/>
                  </a:cubicBezTo>
                  <a:cubicBezTo>
                    <a:pt x="24" y="4"/>
                    <a:pt x="24" y="4"/>
                    <a:pt x="24" y="4"/>
                  </a:cubicBezTo>
                  <a:cubicBezTo>
                    <a:pt x="23" y="5"/>
                    <a:pt x="23" y="5"/>
                    <a:pt x="23" y="5"/>
                  </a:cubicBezTo>
                  <a:cubicBezTo>
                    <a:pt x="21" y="6"/>
                    <a:pt x="21" y="6"/>
                    <a:pt x="21" y="6"/>
                  </a:cubicBezTo>
                  <a:cubicBezTo>
                    <a:pt x="20" y="7"/>
                    <a:pt x="20" y="7"/>
                    <a:pt x="20" y="7"/>
                  </a:cubicBezTo>
                  <a:cubicBezTo>
                    <a:pt x="18" y="8"/>
                    <a:pt x="18" y="8"/>
                    <a:pt x="18" y="8"/>
                  </a:cubicBezTo>
                  <a:cubicBezTo>
                    <a:pt x="17" y="9"/>
                    <a:pt x="17" y="9"/>
                    <a:pt x="17" y="9"/>
                  </a:cubicBezTo>
                  <a:cubicBezTo>
                    <a:pt x="15" y="10"/>
                    <a:pt x="15" y="10"/>
                    <a:pt x="15" y="10"/>
                  </a:cubicBezTo>
                  <a:cubicBezTo>
                    <a:pt x="14" y="11"/>
                    <a:pt x="14" y="11"/>
                    <a:pt x="14" y="11"/>
                  </a:cubicBezTo>
                  <a:cubicBezTo>
                    <a:pt x="13" y="12"/>
                    <a:pt x="13" y="12"/>
                    <a:pt x="13" y="12"/>
                  </a:cubicBezTo>
                  <a:cubicBezTo>
                    <a:pt x="12" y="13"/>
                    <a:pt x="12" y="13"/>
                    <a:pt x="12" y="13"/>
                  </a:cubicBezTo>
                  <a:cubicBezTo>
                    <a:pt x="10" y="14"/>
                    <a:pt x="10" y="14"/>
                    <a:pt x="10" y="14"/>
                  </a:cubicBezTo>
                  <a:cubicBezTo>
                    <a:pt x="9" y="15"/>
                    <a:pt x="9" y="15"/>
                    <a:pt x="9" y="15"/>
                  </a:cubicBezTo>
                  <a:cubicBezTo>
                    <a:pt x="8" y="17"/>
                    <a:pt x="8" y="17"/>
                    <a:pt x="8" y="17"/>
                  </a:cubicBezTo>
                  <a:cubicBezTo>
                    <a:pt x="7" y="18"/>
                    <a:pt x="7" y="18"/>
                    <a:pt x="7" y="18"/>
                  </a:cubicBezTo>
                  <a:cubicBezTo>
                    <a:pt x="6" y="19"/>
                    <a:pt x="6" y="19"/>
                    <a:pt x="6" y="19"/>
                  </a:cubicBezTo>
                  <a:cubicBezTo>
                    <a:pt x="5" y="21"/>
                    <a:pt x="5" y="21"/>
                    <a:pt x="5" y="21"/>
                  </a:cubicBezTo>
                  <a:cubicBezTo>
                    <a:pt x="5" y="22"/>
                    <a:pt x="5" y="22"/>
                    <a:pt x="5" y="22"/>
                  </a:cubicBezTo>
                  <a:cubicBezTo>
                    <a:pt x="4" y="24"/>
                    <a:pt x="4" y="24"/>
                    <a:pt x="4" y="24"/>
                  </a:cubicBezTo>
                  <a:cubicBezTo>
                    <a:pt x="3" y="25"/>
                    <a:pt x="3" y="25"/>
                    <a:pt x="3" y="25"/>
                  </a:cubicBezTo>
                  <a:cubicBezTo>
                    <a:pt x="3" y="27"/>
                    <a:pt x="3" y="27"/>
                    <a:pt x="3" y="27"/>
                  </a:cubicBezTo>
                  <a:cubicBezTo>
                    <a:pt x="2" y="28"/>
                    <a:pt x="2" y="28"/>
                    <a:pt x="2" y="28"/>
                  </a:cubicBezTo>
                  <a:cubicBezTo>
                    <a:pt x="2" y="30"/>
                    <a:pt x="2" y="30"/>
                    <a:pt x="2" y="30"/>
                  </a:cubicBezTo>
                  <a:cubicBezTo>
                    <a:pt x="1" y="31"/>
                    <a:pt x="1" y="31"/>
                    <a:pt x="1" y="31"/>
                  </a:cubicBezTo>
                  <a:cubicBezTo>
                    <a:pt x="1" y="33"/>
                    <a:pt x="1" y="33"/>
                    <a:pt x="1" y="33"/>
                  </a:cubicBezTo>
                  <a:cubicBezTo>
                    <a:pt x="0" y="36"/>
                    <a:pt x="0" y="36"/>
                    <a:pt x="0" y="36"/>
                  </a:cubicBezTo>
                  <a:cubicBezTo>
                    <a:pt x="0" y="40"/>
                    <a:pt x="0" y="40"/>
                    <a:pt x="0" y="40"/>
                  </a:cubicBezTo>
                  <a:cubicBezTo>
                    <a:pt x="0" y="43"/>
                    <a:pt x="0" y="43"/>
                    <a:pt x="0" y="43"/>
                  </a:cubicBezTo>
                  <a:cubicBezTo>
                    <a:pt x="1" y="46"/>
                    <a:pt x="1" y="46"/>
                    <a:pt x="1" y="46"/>
                  </a:cubicBezTo>
                  <a:cubicBezTo>
                    <a:pt x="1" y="49"/>
                    <a:pt x="1" y="49"/>
                    <a:pt x="1" y="49"/>
                  </a:cubicBezTo>
                  <a:cubicBezTo>
                    <a:pt x="2" y="52"/>
                    <a:pt x="2" y="52"/>
                    <a:pt x="2" y="52"/>
                  </a:cubicBezTo>
                  <a:cubicBezTo>
                    <a:pt x="3" y="56"/>
                    <a:pt x="3" y="56"/>
                    <a:pt x="3" y="56"/>
                  </a:cubicBezTo>
                  <a:cubicBezTo>
                    <a:pt x="11" y="69"/>
                    <a:pt x="11" y="69"/>
                    <a:pt x="11" y="69"/>
                  </a:cubicBezTo>
                  <a:cubicBezTo>
                    <a:pt x="25" y="83"/>
                    <a:pt x="24" y="97"/>
                    <a:pt x="24" y="97"/>
                  </a:cubicBezTo>
                  <a:cubicBezTo>
                    <a:pt x="24" y="100"/>
                    <a:pt x="24" y="100"/>
                    <a:pt x="24" y="100"/>
                  </a:cubicBezTo>
                  <a:cubicBezTo>
                    <a:pt x="24" y="108"/>
                    <a:pt x="24" y="108"/>
                    <a:pt x="24" y="108"/>
                  </a:cubicBezTo>
                  <a:cubicBezTo>
                    <a:pt x="71" y="108"/>
                    <a:pt x="71" y="108"/>
                    <a:pt x="71" y="108"/>
                  </a:cubicBezTo>
                  <a:cubicBezTo>
                    <a:pt x="71" y="107"/>
                    <a:pt x="71" y="107"/>
                    <a:pt x="71" y="107"/>
                  </a:cubicBezTo>
                  <a:cubicBezTo>
                    <a:pt x="71" y="105"/>
                    <a:pt x="71" y="105"/>
                    <a:pt x="71" y="105"/>
                  </a:cubicBezTo>
                  <a:cubicBezTo>
                    <a:pt x="71" y="102"/>
                    <a:pt x="71" y="102"/>
                    <a:pt x="71" y="102"/>
                  </a:cubicBezTo>
                  <a:cubicBezTo>
                    <a:pt x="72" y="96"/>
                    <a:pt x="72" y="96"/>
                    <a:pt x="72" y="96"/>
                  </a:cubicBezTo>
                  <a:cubicBezTo>
                    <a:pt x="72" y="93"/>
                    <a:pt x="72" y="93"/>
                    <a:pt x="72" y="93"/>
                  </a:cubicBezTo>
                  <a:cubicBezTo>
                    <a:pt x="72" y="92"/>
                    <a:pt x="72" y="92"/>
                    <a:pt x="72" y="92"/>
                  </a:cubicBezTo>
                  <a:cubicBezTo>
                    <a:pt x="72" y="91"/>
                    <a:pt x="72" y="91"/>
                    <a:pt x="72" y="91"/>
                  </a:cubicBezTo>
                  <a:cubicBezTo>
                    <a:pt x="73" y="91"/>
                    <a:pt x="73" y="91"/>
                    <a:pt x="73" y="91"/>
                  </a:cubicBezTo>
                  <a:cubicBezTo>
                    <a:pt x="73" y="90"/>
                    <a:pt x="73" y="90"/>
                    <a:pt x="73" y="90"/>
                  </a:cubicBezTo>
                  <a:cubicBezTo>
                    <a:pt x="74" y="90"/>
                    <a:pt x="74" y="90"/>
                    <a:pt x="74" y="90"/>
                  </a:cubicBezTo>
                  <a:cubicBezTo>
                    <a:pt x="74" y="90"/>
                    <a:pt x="74" y="90"/>
                    <a:pt x="74" y="90"/>
                  </a:cubicBezTo>
                  <a:cubicBezTo>
                    <a:pt x="75" y="90"/>
                    <a:pt x="75" y="90"/>
                    <a:pt x="75" y="90"/>
                  </a:cubicBezTo>
                  <a:cubicBezTo>
                    <a:pt x="76" y="89"/>
                    <a:pt x="76" y="89"/>
                    <a:pt x="76" y="89"/>
                  </a:cubicBezTo>
                  <a:cubicBezTo>
                    <a:pt x="77" y="89"/>
                    <a:pt x="77" y="89"/>
                    <a:pt x="77" y="89"/>
                  </a:cubicBezTo>
                  <a:cubicBezTo>
                    <a:pt x="78" y="89"/>
                    <a:pt x="78" y="89"/>
                    <a:pt x="78" y="89"/>
                  </a:cubicBezTo>
                  <a:cubicBezTo>
                    <a:pt x="78" y="89"/>
                    <a:pt x="78" y="89"/>
                    <a:pt x="78" y="89"/>
                  </a:cubicBezTo>
                  <a:cubicBezTo>
                    <a:pt x="79" y="89"/>
                    <a:pt x="79" y="89"/>
                    <a:pt x="79" y="89"/>
                  </a:cubicBezTo>
                  <a:cubicBezTo>
                    <a:pt x="80" y="89"/>
                    <a:pt x="80" y="89"/>
                    <a:pt x="80" y="89"/>
                  </a:cubicBezTo>
                  <a:cubicBezTo>
                    <a:pt x="81" y="90"/>
                    <a:pt x="81" y="90"/>
                    <a:pt x="81" y="90"/>
                  </a:cubicBezTo>
                  <a:cubicBezTo>
                    <a:pt x="81" y="90"/>
                    <a:pt x="81" y="90"/>
                    <a:pt x="81" y="90"/>
                  </a:cubicBezTo>
                  <a:cubicBezTo>
                    <a:pt x="82" y="90"/>
                    <a:pt x="82" y="90"/>
                    <a:pt x="82" y="90"/>
                  </a:cubicBezTo>
                  <a:cubicBezTo>
                    <a:pt x="83" y="90"/>
                    <a:pt x="83" y="90"/>
                    <a:pt x="83" y="90"/>
                  </a:cubicBezTo>
                  <a:cubicBezTo>
                    <a:pt x="81" y="90"/>
                    <a:pt x="81" y="90"/>
                    <a:pt x="81" y="90"/>
                  </a:cubicBezTo>
                  <a:cubicBezTo>
                    <a:pt x="82" y="90"/>
                    <a:pt x="82" y="90"/>
                    <a:pt x="82" y="90"/>
                  </a:cubicBezTo>
                  <a:cubicBezTo>
                    <a:pt x="83" y="90"/>
                    <a:pt x="83" y="90"/>
                    <a:pt x="83" y="90"/>
                  </a:cubicBezTo>
                  <a:cubicBezTo>
                    <a:pt x="84" y="90"/>
                    <a:pt x="84" y="90"/>
                    <a:pt x="84" y="90"/>
                  </a:cubicBezTo>
                  <a:cubicBezTo>
                    <a:pt x="85" y="90"/>
                    <a:pt x="85" y="90"/>
                    <a:pt x="85" y="90"/>
                  </a:cubicBezTo>
                  <a:cubicBezTo>
                    <a:pt x="86" y="90"/>
                    <a:pt x="86" y="90"/>
                    <a:pt x="86" y="90"/>
                  </a:cubicBezTo>
                  <a:cubicBezTo>
                    <a:pt x="86" y="90"/>
                    <a:pt x="86" y="90"/>
                    <a:pt x="86" y="90"/>
                  </a:cubicBezTo>
                  <a:cubicBezTo>
                    <a:pt x="87" y="89"/>
                    <a:pt x="87" y="89"/>
                    <a:pt x="87" y="89"/>
                  </a:cubicBezTo>
                  <a:cubicBezTo>
                    <a:pt x="88" y="89"/>
                    <a:pt x="88" y="89"/>
                    <a:pt x="88" y="89"/>
                  </a:cubicBezTo>
                  <a:cubicBezTo>
                    <a:pt x="88" y="88"/>
                    <a:pt x="88" y="88"/>
                    <a:pt x="88" y="88"/>
                  </a:cubicBezTo>
                  <a:cubicBezTo>
                    <a:pt x="89" y="88"/>
                    <a:pt x="89" y="88"/>
                    <a:pt x="89" y="88"/>
                  </a:cubicBezTo>
                  <a:cubicBezTo>
                    <a:pt x="89" y="87"/>
                    <a:pt x="89" y="87"/>
                    <a:pt x="89" y="87"/>
                  </a:cubicBezTo>
                  <a:cubicBezTo>
                    <a:pt x="89" y="86"/>
                    <a:pt x="89" y="86"/>
                    <a:pt x="89" y="86"/>
                  </a:cubicBezTo>
                  <a:cubicBezTo>
                    <a:pt x="89" y="85"/>
                    <a:pt x="89" y="85"/>
                    <a:pt x="89" y="85"/>
                  </a:cubicBezTo>
                  <a:cubicBezTo>
                    <a:pt x="89" y="84"/>
                    <a:pt x="89" y="84"/>
                    <a:pt x="89" y="84"/>
                  </a:cubicBezTo>
                  <a:cubicBezTo>
                    <a:pt x="89" y="82"/>
                    <a:pt x="89" y="82"/>
                    <a:pt x="89" y="82"/>
                  </a:cubicBezTo>
                  <a:cubicBezTo>
                    <a:pt x="89" y="82"/>
                    <a:pt x="89" y="82"/>
                    <a:pt x="89" y="82"/>
                  </a:cubicBezTo>
                  <a:cubicBezTo>
                    <a:pt x="89" y="81"/>
                    <a:pt x="89" y="81"/>
                    <a:pt x="89" y="81"/>
                  </a:cubicBezTo>
                  <a:cubicBezTo>
                    <a:pt x="90" y="81"/>
                    <a:pt x="90" y="81"/>
                    <a:pt x="90" y="81"/>
                  </a:cubicBezTo>
                  <a:cubicBezTo>
                    <a:pt x="90" y="80"/>
                    <a:pt x="90" y="80"/>
                    <a:pt x="90" y="80"/>
                  </a:cubicBezTo>
                  <a:cubicBezTo>
                    <a:pt x="90" y="80"/>
                    <a:pt x="90" y="80"/>
                    <a:pt x="90" y="80"/>
                  </a:cubicBezTo>
                  <a:cubicBezTo>
                    <a:pt x="90" y="79"/>
                    <a:pt x="90" y="79"/>
                    <a:pt x="90" y="79"/>
                  </a:cubicBezTo>
                  <a:cubicBezTo>
                    <a:pt x="91" y="79"/>
                    <a:pt x="91" y="79"/>
                    <a:pt x="91" y="79"/>
                  </a:cubicBezTo>
                  <a:cubicBezTo>
                    <a:pt x="91" y="78"/>
                    <a:pt x="91" y="78"/>
                    <a:pt x="91" y="78"/>
                  </a:cubicBezTo>
                  <a:cubicBezTo>
                    <a:pt x="91" y="78"/>
                    <a:pt x="91" y="78"/>
                    <a:pt x="91" y="78"/>
                  </a:cubicBezTo>
                  <a:cubicBezTo>
                    <a:pt x="91" y="77"/>
                    <a:pt x="91" y="77"/>
                    <a:pt x="91" y="77"/>
                  </a:cubicBezTo>
                  <a:cubicBezTo>
                    <a:pt x="90" y="77"/>
                    <a:pt x="90" y="77"/>
                    <a:pt x="90" y="77"/>
                  </a:cubicBezTo>
                  <a:cubicBezTo>
                    <a:pt x="90" y="76"/>
                    <a:pt x="90" y="76"/>
                    <a:pt x="90" y="76"/>
                  </a:cubicBezTo>
                  <a:cubicBezTo>
                    <a:pt x="90" y="76"/>
                    <a:pt x="90" y="76"/>
                    <a:pt x="90" y="76"/>
                  </a:cubicBezTo>
                  <a:cubicBezTo>
                    <a:pt x="89" y="75"/>
                    <a:pt x="89" y="75"/>
                    <a:pt x="89" y="75"/>
                  </a:cubicBezTo>
                  <a:cubicBezTo>
                    <a:pt x="89" y="75"/>
                    <a:pt x="89" y="75"/>
                    <a:pt x="89" y="75"/>
                  </a:cubicBezTo>
                  <a:cubicBezTo>
                    <a:pt x="88" y="75"/>
                    <a:pt x="88" y="75"/>
                    <a:pt x="88" y="75"/>
                  </a:cubicBezTo>
                  <a:cubicBezTo>
                    <a:pt x="89" y="74"/>
                    <a:pt x="89" y="74"/>
                    <a:pt x="89" y="74"/>
                  </a:cubicBezTo>
                  <a:cubicBezTo>
                    <a:pt x="89" y="74"/>
                    <a:pt x="89" y="74"/>
                    <a:pt x="89" y="74"/>
                  </a:cubicBezTo>
                  <a:cubicBezTo>
                    <a:pt x="90" y="73"/>
                    <a:pt x="90" y="73"/>
                    <a:pt x="90" y="73"/>
                  </a:cubicBezTo>
                  <a:cubicBezTo>
                    <a:pt x="90" y="73"/>
                    <a:pt x="90" y="73"/>
                    <a:pt x="90" y="73"/>
                  </a:cubicBezTo>
                  <a:cubicBezTo>
                    <a:pt x="91" y="72"/>
                    <a:pt x="91" y="72"/>
                    <a:pt x="91" y="72"/>
                  </a:cubicBezTo>
                  <a:cubicBezTo>
                    <a:pt x="91" y="72"/>
                    <a:pt x="91" y="72"/>
                    <a:pt x="91" y="72"/>
                  </a:cubicBezTo>
                  <a:cubicBezTo>
                    <a:pt x="91" y="71"/>
                    <a:pt x="91" y="71"/>
                    <a:pt x="91" y="71"/>
                  </a:cubicBezTo>
                  <a:cubicBezTo>
                    <a:pt x="91" y="71"/>
                    <a:pt x="91" y="71"/>
                    <a:pt x="91" y="71"/>
                  </a:cubicBezTo>
                  <a:cubicBezTo>
                    <a:pt x="90" y="69"/>
                    <a:pt x="90" y="69"/>
                    <a:pt x="90" y="69"/>
                  </a:cubicBezTo>
                  <a:cubicBezTo>
                    <a:pt x="90" y="67"/>
                    <a:pt x="90" y="67"/>
                    <a:pt x="90" y="67"/>
                  </a:cubicBezTo>
                  <a:cubicBezTo>
                    <a:pt x="90" y="66"/>
                    <a:pt x="90" y="66"/>
                    <a:pt x="90" y="66"/>
                  </a:cubicBezTo>
                  <a:cubicBezTo>
                    <a:pt x="90" y="64"/>
                    <a:pt x="90" y="64"/>
                    <a:pt x="90" y="64"/>
                  </a:cubicBezTo>
                  <a:cubicBezTo>
                    <a:pt x="91" y="64"/>
                    <a:pt x="91" y="64"/>
                    <a:pt x="91" y="64"/>
                  </a:cubicBezTo>
                  <a:cubicBezTo>
                    <a:pt x="92" y="63"/>
                    <a:pt x="92" y="63"/>
                    <a:pt x="92" y="63"/>
                  </a:cubicBezTo>
                  <a:cubicBezTo>
                    <a:pt x="92" y="63"/>
                    <a:pt x="92" y="63"/>
                    <a:pt x="92" y="63"/>
                  </a:cubicBezTo>
                  <a:cubicBezTo>
                    <a:pt x="93" y="63"/>
                    <a:pt x="93" y="63"/>
                    <a:pt x="93" y="63"/>
                  </a:cubicBezTo>
                  <a:cubicBezTo>
                    <a:pt x="93" y="62"/>
                    <a:pt x="93" y="62"/>
                    <a:pt x="93" y="62"/>
                  </a:cubicBezTo>
                  <a:cubicBezTo>
                    <a:pt x="94" y="62"/>
                    <a:pt x="94" y="62"/>
                    <a:pt x="94" y="62"/>
                  </a:cubicBezTo>
                  <a:cubicBezTo>
                    <a:pt x="94" y="61"/>
                    <a:pt x="94" y="61"/>
                    <a:pt x="94" y="61"/>
                  </a:cubicBezTo>
                  <a:close/>
                  <a:moveTo>
                    <a:pt x="33" y="44"/>
                  </a:moveTo>
                  <a:cubicBezTo>
                    <a:pt x="32" y="46"/>
                    <a:pt x="32" y="46"/>
                    <a:pt x="32" y="46"/>
                  </a:cubicBezTo>
                  <a:cubicBezTo>
                    <a:pt x="32" y="46"/>
                    <a:pt x="29" y="46"/>
                    <a:pt x="29" y="46"/>
                  </a:cubicBezTo>
                  <a:cubicBezTo>
                    <a:pt x="28" y="46"/>
                    <a:pt x="28" y="46"/>
                    <a:pt x="28" y="46"/>
                  </a:cubicBezTo>
                  <a:cubicBezTo>
                    <a:pt x="28" y="46"/>
                    <a:pt x="28" y="49"/>
                    <a:pt x="28" y="49"/>
                  </a:cubicBezTo>
                  <a:cubicBezTo>
                    <a:pt x="25" y="50"/>
                    <a:pt x="25" y="50"/>
                    <a:pt x="25" y="50"/>
                  </a:cubicBezTo>
                  <a:cubicBezTo>
                    <a:pt x="25" y="50"/>
                    <a:pt x="24" y="47"/>
                    <a:pt x="24" y="47"/>
                  </a:cubicBezTo>
                  <a:cubicBezTo>
                    <a:pt x="22" y="47"/>
                    <a:pt x="22" y="47"/>
                    <a:pt x="22" y="47"/>
                  </a:cubicBezTo>
                  <a:cubicBezTo>
                    <a:pt x="22" y="47"/>
                    <a:pt x="20" y="49"/>
                    <a:pt x="20" y="49"/>
                  </a:cubicBezTo>
                  <a:cubicBezTo>
                    <a:pt x="18" y="48"/>
                    <a:pt x="18" y="48"/>
                    <a:pt x="18" y="48"/>
                  </a:cubicBezTo>
                  <a:cubicBezTo>
                    <a:pt x="18" y="48"/>
                    <a:pt x="19" y="45"/>
                    <a:pt x="19" y="45"/>
                  </a:cubicBezTo>
                  <a:cubicBezTo>
                    <a:pt x="18" y="44"/>
                    <a:pt x="18" y="44"/>
                    <a:pt x="18" y="44"/>
                  </a:cubicBezTo>
                  <a:cubicBezTo>
                    <a:pt x="18" y="44"/>
                    <a:pt x="15" y="43"/>
                    <a:pt x="15" y="43"/>
                  </a:cubicBezTo>
                  <a:cubicBezTo>
                    <a:pt x="14" y="41"/>
                    <a:pt x="14" y="41"/>
                    <a:pt x="14" y="41"/>
                  </a:cubicBezTo>
                  <a:cubicBezTo>
                    <a:pt x="14" y="41"/>
                    <a:pt x="17" y="39"/>
                    <a:pt x="17" y="39"/>
                  </a:cubicBezTo>
                  <a:cubicBezTo>
                    <a:pt x="17" y="38"/>
                    <a:pt x="17" y="38"/>
                    <a:pt x="17" y="38"/>
                  </a:cubicBezTo>
                  <a:cubicBezTo>
                    <a:pt x="17" y="38"/>
                    <a:pt x="15" y="36"/>
                    <a:pt x="15" y="36"/>
                  </a:cubicBezTo>
                  <a:cubicBezTo>
                    <a:pt x="16" y="34"/>
                    <a:pt x="16" y="34"/>
                    <a:pt x="16" y="34"/>
                  </a:cubicBezTo>
                  <a:cubicBezTo>
                    <a:pt x="16" y="34"/>
                    <a:pt x="19" y="34"/>
                    <a:pt x="19" y="34"/>
                  </a:cubicBezTo>
                  <a:cubicBezTo>
                    <a:pt x="20" y="33"/>
                    <a:pt x="20" y="33"/>
                    <a:pt x="20" y="33"/>
                  </a:cubicBezTo>
                  <a:cubicBezTo>
                    <a:pt x="20" y="33"/>
                    <a:pt x="21" y="31"/>
                    <a:pt x="21" y="31"/>
                  </a:cubicBezTo>
                  <a:cubicBezTo>
                    <a:pt x="23" y="30"/>
                    <a:pt x="23" y="30"/>
                    <a:pt x="23" y="30"/>
                  </a:cubicBezTo>
                  <a:cubicBezTo>
                    <a:pt x="23" y="30"/>
                    <a:pt x="25" y="32"/>
                    <a:pt x="25" y="32"/>
                  </a:cubicBezTo>
                  <a:cubicBezTo>
                    <a:pt x="26" y="33"/>
                    <a:pt x="26" y="33"/>
                    <a:pt x="26" y="33"/>
                  </a:cubicBezTo>
                  <a:cubicBezTo>
                    <a:pt x="26" y="33"/>
                    <a:pt x="28" y="31"/>
                    <a:pt x="28" y="31"/>
                  </a:cubicBezTo>
                  <a:cubicBezTo>
                    <a:pt x="30" y="32"/>
                    <a:pt x="30" y="32"/>
                    <a:pt x="30" y="32"/>
                  </a:cubicBezTo>
                  <a:cubicBezTo>
                    <a:pt x="30" y="32"/>
                    <a:pt x="30" y="35"/>
                    <a:pt x="30" y="35"/>
                  </a:cubicBezTo>
                  <a:cubicBezTo>
                    <a:pt x="30" y="36"/>
                    <a:pt x="30" y="36"/>
                    <a:pt x="30" y="36"/>
                  </a:cubicBezTo>
                  <a:cubicBezTo>
                    <a:pt x="30" y="36"/>
                    <a:pt x="33" y="36"/>
                    <a:pt x="33" y="37"/>
                  </a:cubicBezTo>
                  <a:cubicBezTo>
                    <a:pt x="34" y="39"/>
                    <a:pt x="34" y="39"/>
                    <a:pt x="34" y="39"/>
                  </a:cubicBezTo>
                  <a:cubicBezTo>
                    <a:pt x="34" y="39"/>
                    <a:pt x="32" y="40"/>
                    <a:pt x="32" y="40"/>
                  </a:cubicBezTo>
                  <a:cubicBezTo>
                    <a:pt x="31" y="42"/>
                    <a:pt x="31" y="42"/>
                    <a:pt x="31" y="42"/>
                  </a:cubicBezTo>
                  <a:cubicBezTo>
                    <a:pt x="31" y="42"/>
                    <a:pt x="33" y="44"/>
                    <a:pt x="33" y="44"/>
                  </a:cubicBezTo>
                  <a:close/>
                  <a:moveTo>
                    <a:pt x="73" y="32"/>
                  </a:moveTo>
                  <a:cubicBezTo>
                    <a:pt x="73" y="32"/>
                    <a:pt x="73" y="32"/>
                    <a:pt x="73" y="32"/>
                  </a:cubicBezTo>
                  <a:cubicBezTo>
                    <a:pt x="73" y="33"/>
                    <a:pt x="67" y="35"/>
                    <a:pt x="67" y="35"/>
                  </a:cubicBezTo>
                  <a:cubicBezTo>
                    <a:pt x="66" y="37"/>
                    <a:pt x="66" y="37"/>
                    <a:pt x="66" y="37"/>
                  </a:cubicBezTo>
                  <a:cubicBezTo>
                    <a:pt x="66" y="37"/>
                    <a:pt x="69" y="43"/>
                    <a:pt x="68" y="43"/>
                  </a:cubicBezTo>
                  <a:cubicBezTo>
                    <a:pt x="65" y="46"/>
                    <a:pt x="65" y="46"/>
                    <a:pt x="65" y="46"/>
                  </a:cubicBezTo>
                  <a:cubicBezTo>
                    <a:pt x="65" y="46"/>
                    <a:pt x="59" y="44"/>
                    <a:pt x="59" y="44"/>
                  </a:cubicBezTo>
                  <a:cubicBezTo>
                    <a:pt x="57" y="45"/>
                    <a:pt x="57" y="45"/>
                    <a:pt x="57" y="45"/>
                  </a:cubicBezTo>
                  <a:cubicBezTo>
                    <a:pt x="57" y="45"/>
                    <a:pt x="55" y="50"/>
                    <a:pt x="54" y="50"/>
                  </a:cubicBezTo>
                  <a:cubicBezTo>
                    <a:pt x="50" y="50"/>
                    <a:pt x="50" y="50"/>
                    <a:pt x="50" y="50"/>
                  </a:cubicBezTo>
                  <a:cubicBezTo>
                    <a:pt x="49" y="50"/>
                    <a:pt x="47" y="45"/>
                    <a:pt x="47" y="45"/>
                  </a:cubicBezTo>
                  <a:cubicBezTo>
                    <a:pt x="45" y="44"/>
                    <a:pt x="45" y="44"/>
                    <a:pt x="45" y="44"/>
                  </a:cubicBezTo>
                  <a:cubicBezTo>
                    <a:pt x="45" y="44"/>
                    <a:pt x="39" y="46"/>
                    <a:pt x="39" y="46"/>
                  </a:cubicBezTo>
                  <a:cubicBezTo>
                    <a:pt x="36" y="43"/>
                    <a:pt x="36" y="43"/>
                    <a:pt x="36" y="43"/>
                  </a:cubicBezTo>
                  <a:cubicBezTo>
                    <a:pt x="36" y="43"/>
                    <a:pt x="38" y="37"/>
                    <a:pt x="38" y="37"/>
                  </a:cubicBezTo>
                  <a:cubicBezTo>
                    <a:pt x="37" y="35"/>
                    <a:pt x="37" y="35"/>
                    <a:pt x="37" y="35"/>
                  </a:cubicBezTo>
                  <a:cubicBezTo>
                    <a:pt x="37" y="35"/>
                    <a:pt x="31" y="32"/>
                    <a:pt x="31" y="32"/>
                  </a:cubicBezTo>
                  <a:cubicBezTo>
                    <a:pt x="31" y="28"/>
                    <a:pt x="31" y="28"/>
                    <a:pt x="31" y="28"/>
                  </a:cubicBezTo>
                  <a:cubicBezTo>
                    <a:pt x="31" y="27"/>
                    <a:pt x="37" y="25"/>
                    <a:pt x="37" y="25"/>
                  </a:cubicBezTo>
                  <a:cubicBezTo>
                    <a:pt x="38" y="23"/>
                    <a:pt x="38" y="23"/>
                    <a:pt x="38" y="23"/>
                  </a:cubicBezTo>
                  <a:cubicBezTo>
                    <a:pt x="38" y="23"/>
                    <a:pt x="36" y="17"/>
                    <a:pt x="36" y="17"/>
                  </a:cubicBezTo>
                  <a:cubicBezTo>
                    <a:pt x="39" y="14"/>
                    <a:pt x="39" y="14"/>
                    <a:pt x="39" y="14"/>
                  </a:cubicBezTo>
                  <a:cubicBezTo>
                    <a:pt x="39" y="14"/>
                    <a:pt x="45" y="16"/>
                    <a:pt x="45" y="16"/>
                  </a:cubicBezTo>
                  <a:cubicBezTo>
                    <a:pt x="47" y="15"/>
                    <a:pt x="47" y="15"/>
                    <a:pt x="47" y="15"/>
                  </a:cubicBezTo>
                  <a:cubicBezTo>
                    <a:pt x="47" y="15"/>
                    <a:pt x="50" y="10"/>
                    <a:pt x="50" y="10"/>
                  </a:cubicBezTo>
                  <a:cubicBezTo>
                    <a:pt x="55" y="10"/>
                    <a:pt x="55" y="10"/>
                    <a:pt x="55" y="10"/>
                  </a:cubicBezTo>
                  <a:cubicBezTo>
                    <a:pt x="55" y="10"/>
                    <a:pt x="57" y="15"/>
                    <a:pt x="57" y="15"/>
                  </a:cubicBezTo>
                  <a:cubicBezTo>
                    <a:pt x="59" y="16"/>
                    <a:pt x="59" y="16"/>
                    <a:pt x="59" y="16"/>
                  </a:cubicBezTo>
                  <a:cubicBezTo>
                    <a:pt x="59" y="16"/>
                    <a:pt x="65" y="14"/>
                    <a:pt x="65" y="14"/>
                  </a:cubicBezTo>
                  <a:cubicBezTo>
                    <a:pt x="69" y="17"/>
                    <a:pt x="69" y="17"/>
                    <a:pt x="69" y="17"/>
                  </a:cubicBezTo>
                  <a:cubicBezTo>
                    <a:pt x="69" y="18"/>
                    <a:pt x="66" y="23"/>
                    <a:pt x="66" y="23"/>
                  </a:cubicBezTo>
                  <a:cubicBezTo>
                    <a:pt x="67" y="25"/>
                    <a:pt x="67" y="25"/>
                    <a:pt x="67" y="25"/>
                  </a:cubicBezTo>
                  <a:cubicBezTo>
                    <a:pt x="67" y="25"/>
                    <a:pt x="73" y="28"/>
                    <a:pt x="73" y="28"/>
                  </a:cubicBezTo>
                  <a:cubicBezTo>
                    <a:pt x="73" y="32"/>
                    <a:pt x="73" y="32"/>
                    <a:pt x="73" y="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grpSp>
      <p:grpSp>
        <p:nvGrpSpPr>
          <p:cNvPr id="8" name="组合 7"/>
          <p:cNvGrpSpPr/>
          <p:nvPr/>
        </p:nvGrpSpPr>
        <p:grpSpPr>
          <a:xfrm>
            <a:off x="5192565" y="2143850"/>
            <a:ext cx="987652" cy="968833"/>
            <a:chOff x="5192565" y="2143850"/>
            <a:chExt cx="987652" cy="968833"/>
          </a:xfrm>
        </p:grpSpPr>
        <p:grpSp>
          <p:nvGrpSpPr>
            <p:cNvPr id="87" name="Group 68"/>
            <p:cNvGrpSpPr/>
            <p:nvPr/>
          </p:nvGrpSpPr>
          <p:grpSpPr>
            <a:xfrm>
              <a:off x="5227488" y="2406237"/>
              <a:ext cx="360476" cy="360476"/>
              <a:chOff x="7287419" y="2577307"/>
              <a:chExt cx="464344" cy="464344"/>
            </a:xfrm>
            <a:solidFill>
              <a:schemeClr val="bg2"/>
            </a:solidFill>
          </p:grpSpPr>
          <p:sp>
            <p:nvSpPr>
              <p:cNvPr id="88"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lt"/>
                  <a:ea typeface="+mn-ea"/>
                  <a:cs typeface="+mn-ea"/>
                  <a:sym typeface="+mn-lt"/>
                </a:endParaRPr>
              </a:p>
            </p:txBody>
          </p:sp>
          <p:sp>
            <p:nvSpPr>
              <p:cNvPr id="89"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lt"/>
                  <a:ea typeface="+mn-ea"/>
                  <a:cs typeface="+mn-ea"/>
                  <a:sym typeface="+mn-lt"/>
                </a:endParaRPr>
              </a:p>
            </p:txBody>
          </p:sp>
          <p:sp>
            <p:nvSpPr>
              <p:cNvPr id="90"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mn-lt"/>
                  <a:ea typeface="+mn-ea"/>
                  <a:cs typeface="+mn-ea"/>
                  <a:sym typeface="+mn-lt"/>
                </a:endParaRPr>
              </a:p>
            </p:txBody>
          </p:sp>
        </p:grpSp>
        <p:grpSp>
          <p:nvGrpSpPr>
            <p:cNvPr id="138" name="组合 137"/>
            <p:cNvGrpSpPr/>
            <p:nvPr/>
          </p:nvGrpSpPr>
          <p:grpSpPr>
            <a:xfrm rot="6212144">
              <a:off x="5201974" y="2134441"/>
              <a:ext cx="968833" cy="987652"/>
              <a:chOff x="2720209" y="3507822"/>
              <a:chExt cx="926822" cy="944825"/>
            </a:xfrm>
          </p:grpSpPr>
          <p:sp>
            <p:nvSpPr>
              <p:cNvPr id="139" name="Oval Callout 9"/>
              <p:cNvSpPr/>
              <p:nvPr/>
            </p:nvSpPr>
            <p:spPr>
              <a:xfrm rot="18720547">
                <a:off x="2711207" y="3516824"/>
                <a:ext cx="944825" cy="926822"/>
              </a:xfrm>
              <a:prstGeom prst="wedgeEllipseCallout">
                <a:avLst>
                  <a:gd name="adj1" fmla="val 38923"/>
                  <a:gd name="adj2" fmla="val 6143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40" name="Oval Callout 9"/>
              <p:cNvSpPr/>
              <p:nvPr/>
            </p:nvSpPr>
            <p:spPr>
              <a:xfrm rot="18720547">
                <a:off x="2822121" y="3625625"/>
                <a:ext cx="722996" cy="709220"/>
              </a:xfrm>
              <a:prstGeom prst="wedgeEllipseCallout">
                <a:avLst>
                  <a:gd name="adj1" fmla="val 38923"/>
                  <a:gd name="adj2" fmla="val 61436"/>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tx1"/>
                  </a:solidFill>
                  <a:cs typeface="+mn-ea"/>
                  <a:sym typeface="+mn-lt"/>
                </a:endParaRPr>
              </a:p>
            </p:txBody>
          </p:sp>
        </p:grpSp>
        <p:grpSp>
          <p:nvGrpSpPr>
            <p:cNvPr id="70" name="Group 51"/>
            <p:cNvGrpSpPr/>
            <p:nvPr/>
          </p:nvGrpSpPr>
          <p:grpSpPr>
            <a:xfrm>
              <a:off x="5531582" y="2441523"/>
              <a:ext cx="360476" cy="361093"/>
              <a:chOff x="9145588" y="4435475"/>
              <a:chExt cx="464344" cy="465138"/>
            </a:xfrm>
            <a:solidFill>
              <a:schemeClr val="bg1"/>
            </a:solidFill>
          </p:grpSpPr>
          <p:sp>
            <p:nvSpPr>
              <p:cNvPr id="71"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72"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73"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74"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75"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76"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77"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78"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sp>
            <p:nvSpPr>
              <p:cNvPr id="79"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latin typeface="+mn-lt"/>
                  <a:ea typeface="+mn-ea"/>
                  <a:cs typeface="+mn-ea"/>
                  <a:sym typeface="+mn-lt"/>
                </a:endParaRPr>
              </a:p>
            </p:txBody>
          </p:sp>
        </p:grpSp>
      </p:grpSp>
      <p:grpSp>
        <p:nvGrpSpPr>
          <p:cNvPr id="7" name="组合 6"/>
          <p:cNvGrpSpPr/>
          <p:nvPr/>
        </p:nvGrpSpPr>
        <p:grpSpPr>
          <a:xfrm>
            <a:off x="5762894" y="3127213"/>
            <a:ext cx="968833" cy="987652"/>
            <a:chOff x="5762894" y="3127213"/>
            <a:chExt cx="968833" cy="987652"/>
          </a:xfrm>
        </p:grpSpPr>
        <p:grpSp>
          <p:nvGrpSpPr>
            <p:cNvPr id="141" name="组合 140"/>
            <p:cNvGrpSpPr/>
            <p:nvPr/>
          </p:nvGrpSpPr>
          <p:grpSpPr>
            <a:xfrm rot="9985777">
              <a:off x="5762894" y="3127213"/>
              <a:ext cx="968833" cy="987652"/>
              <a:chOff x="2720209" y="3507822"/>
              <a:chExt cx="926822" cy="944825"/>
            </a:xfrm>
          </p:grpSpPr>
          <p:sp>
            <p:nvSpPr>
              <p:cNvPr id="142" name="Oval Callout 9"/>
              <p:cNvSpPr/>
              <p:nvPr/>
            </p:nvSpPr>
            <p:spPr>
              <a:xfrm rot="18720547">
                <a:off x="2711207" y="3516824"/>
                <a:ext cx="944825" cy="926822"/>
              </a:xfrm>
              <a:prstGeom prst="wedgeEllipseCallout">
                <a:avLst>
                  <a:gd name="adj1" fmla="val 38923"/>
                  <a:gd name="adj2" fmla="val 6143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43" name="Oval Callout 9"/>
              <p:cNvSpPr/>
              <p:nvPr/>
            </p:nvSpPr>
            <p:spPr>
              <a:xfrm rot="18720547">
                <a:off x="2822121" y="3625625"/>
                <a:ext cx="722996" cy="709220"/>
              </a:xfrm>
              <a:prstGeom prst="wedgeEllipseCallout">
                <a:avLst>
                  <a:gd name="adj1" fmla="val 38923"/>
                  <a:gd name="adj2" fmla="val 61436"/>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tx1"/>
                  </a:solidFill>
                  <a:cs typeface="+mn-ea"/>
                  <a:sym typeface="+mn-lt"/>
                </a:endParaRPr>
              </a:p>
            </p:txBody>
          </p:sp>
        </p:grpSp>
        <p:sp>
          <p:nvSpPr>
            <p:cNvPr id="146" name="Freeform 5"/>
            <p:cNvSpPr>
              <a:spLocks noEditPoints="1"/>
            </p:cNvSpPr>
            <p:nvPr/>
          </p:nvSpPr>
          <p:spPr bwMode="auto">
            <a:xfrm>
              <a:off x="6049663" y="3454150"/>
              <a:ext cx="395295" cy="333776"/>
            </a:xfrm>
            <a:custGeom>
              <a:avLst/>
              <a:gdLst>
                <a:gd name="T0" fmla="*/ 70 w 288"/>
                <a:gd name="T1" fmla="*/ 96 h 260"/>
                <a:gd name="T2" fmla="*/ 70 w 288"/>
                <a:gd name="T3" fmla="*/ 76 h 260"/>
                <a:gd name="T4" fmla="*/ 70 w 288"/>
                <a:gd name="T5" fmla="*/ 72 h 260"/>
                <a:gd name="T6" fmla="*/ 139 w 288"/>
                <a:gd name="T7" fmla="*/ 53 h 260"/>
                <a:gd name="T8" fmla="*/ 40 w 288"/>
                <a:gd name="T9" fmla="*/ 52 h 260"/>
                <a:gd name="T10" fmla="*/ 47 w 288"/>
                <a:gd name="T11" fmla="*/ 58 h 260"/>
                <a:gd name="T12" fmla="*/ 59 w 288"/>
                <a:gd name="T13" fmla="*/ 54 h 260"/>
                <a:gd name="T14" fmla="*/ 70 w 288"/>
                <a:gd name="T15" fmla="*/ 101 h 260"/>
                <a:gd name="T16" fmla="*/ 70 w 288"/>
                <a:gd name="T17" fmla="*/ 122 h 260"/>
                <a:gd name="T18" fmla="*/ 70 w 288"/>
                <a:gd name="T19" fmla="*/ 101 h 260"/>
                <a:gd name="T20" fmla="*/ 0 w 288"/>
                <a:gd name="T21" fmla="*/ 128 h 260"/>
                <a:gd name="T22" fmla="*/ 139 w 288"/>
                <a:gd name="T23" fmla="*/ 108 h 260"/>
                <a:gd name="T24" fmla="*/ 0 w 288"/>
                <a:gd name="T25" fmla="*/ 133 h 260"/>
                <a:gd name="T26" fmla="*/ 139 w 288"/>
                <a:gd name="T27" fmla="*/ 154 h 260"/>
                <a:gd name="T28" fmla="*/ 70 w 288"/>
                <a:gd name="T29" fmla="*/ 177 h 260"/>
                <a:gd name="T30" fmla="*/ 70 w 288"/>
                <a:gd name="T31" fmla="*/ 197 h 260"/>
                <a:gd name="T32" fmla="*/ 70 w 288"/>
                <a:gd name="T33" fmla="*/ 177 h 260"/>
                <a:gd name="T34" fmla="*/ 0 w 288"/>
                <a:gd name="T35" fmla="*/ 203 h 260"/>
                <a:gd name="T36" fmla="*/ 139 w 288"/>
                <a:gd name="T37" fmla="*/ 183 h 260"/>
                <a:gd name="T38" fmla="*/ 150 w 288"/>
                <a:gd name="T39" fmla="*/ 58 h 260"/>
                <a:gd name="T40" fmla="*/ 258 w 288"/>
                <a:gd name="T41" fmla="*/ 43 h 260"/>
                <a:gd name="T42" fmla="*/ 118 w 288"/>
                <a:gd name="T43" fmla="*/ 23 h 260"/>
                <a:gd name="T44" fmla="*/ 149 w 288"/>
                <a:gd name="T45" fmla="*/ 58 h 260"/>
                <a:gd name="T46" fmla="*/ 258 w 288"/>
                <a:gd name="T47" fmla="*/ 19 h 260"/>
                <a:gd name="T48" fmla="*/ 155 w 288"/>
                <a:gd name="T49" fmla="*/ 20 h 260"/>
                <a:gd name="T50" fmla="*/ 216 w 288"/>
                <a:gd name="T51" fmla="*/ 20 h 260"/>
                <a:gd name="T52" fmla="*/ 200 w 288"/>
                <a:gd name="T53" fmla="*/ 13 h 260"/>
                <a:gd name="T54" fmla="*/ 157 w 288"/>
                <a:gd name="T55" fmla="*/ 15 h 260"/>
                <a:gd name="T56" fmla="*/ 258 w 288"/>
                <a:gd name="T57" fmla="*/ 68 h 260"/>
                <a:gd name="T58" fmla="*/ 150 w 288"/>
                <a:gd name="T59" fmla="*/ 64 h 260"/>
                <a:gd name="T60" fmla="*/ 150 w 288"/>
                <a:gd name="T61" fmla="*/ 84 h 260"/>
                <a:gd name="T62" fmla="*/ 150 w 288"/>
                <a:gd name="T63" fmla="*/ 109 h 260"/>
                <a:gd name="T64" fmla="*/ 258 w 288"/>
                <a:gd name="T65" fmla="*/ 94 h 260"/>
                <a:gd name="T66" fmla="*/ 150 w 288"/>
                <a:gd name="T67" fmla="*/ 90 h 260"/>
                <a:gd name="T68" fmla="*/ 150 w 288"/>
                <a:gd name="T69" fmla="*/ 109 h 260"/>
                <a:gd name="T70" fmla="*/ 229 w 288"/>
                <a:gd name="T71" fmla="*/ 114 h 260"/>
                <a:gd name="T72" fmla="*/ 177 w 288"/>
                <a:gd name="T73" fmla="*/ 118 h 260"/>
                <a:gd name="T74" fmla="*/ 218 w 288"/>
                <a:gd name="T75" fmla="*/ 164 h 260"/>
                <a:gd name="T76" fmla="*/ 218 w 288"/>
                <a:gd name="T77" fmla="*/ 184 h 260"/>
                <a:gd name="T78" fmla="*/ 218 w 288"/>
                <a:gd name="T79" fmla="*/ 164 h 260"/>
                <a:gd name="T80" fmla="*/ 218 w 288"/>
                <a:gd name="T81" fmla="*/ 160 h 260"/>
                <a:gd name="T82" fmla="*/ 229 w 288"/>
                <a:gd name="T83" fmla="*/ 140 h 260"/>
                <a:gd name="T84" fmla="*/ 246 w 288"/>
                <a:gd name="T85" fmla="*/ 146 h 260"/>
                <a:gd name="T86" fmla="*/ 241 w 288"/>
                <a:gd name="T87" fmla="*/ 137 h 260"/>
                <a:gd name="T88" fmla="*/ 229 w 288"/>
                <a:gd name="T89" fmla="*/ 137 h 260"/>
                <a:gd name="T90" fmla="*/ 149 w 288"/>
                <a:gd name="T91" fmla="*/ 170 h 260"/>
                <a:gd name="T92" fmla="*/ 288 w 288"/>
                <a:gd name="T93" fmla="*/ 190 h 260"/>
                <a:gd name="T94" fmla="*/ 218 w 288"/>
                <a:gd name="T95" fmla="*/ 215 h 260"/>
                <a:gd name="T96" fmla="*/ 218 w 288"/>
                <a:gd name="T97" fmla="*/ 235 h 260"/>
                <a:gd name="T98" fmla="*/ 218 w 288"/>
                <a:gd name="T99" fmla="*/ 215 h 260"/>
                <a:gd name="T100" fmla="*/ 149 w 288"/>
                <a:gd name="T101" fmla="*/ 241 h 260"/>
                <a:gd name="T102" fmla="*/ 288 w 288"/>
                <a:gd name="T103" fmla="*/ 22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8" h="260">
                  <a:moveTo>
                    <a:pt x="139" y="57"/>
                  </a:moveTo>
                  <a:cubicBezTo>
                    <a:pt x="139" y="77"/>
                    <a:pt x="139" y="77"/>
                    <a:pt x="139" y="77"/>
                  </a:cubicBezTo>
                  <a:cubicBezTo>
                    <a:pt x="139" y="88"/>
                    <a:pt x="108" y="96"/>
                    <a:pt x="70" y="96"/>
                  </a:cubicBezTo>
                  <a:cubicBezTo>
                    <a:pt x="31" y="96"/>
                    <a:pt x="0" y="88"/>
                    <a:pt x="0" y="77"/>
                  </a:cubicBezTo>
                  <a:cubicBezTo>
                    <a:pt x="0" y="57"/>
                    <a:pt x="0" y="57"/>
                    <a:pt x="0" y="57"/>
                  </a:cubicBezTo>
                  <a:cubicBezTo>
                    <a:pt x="0" y="67"/>
                    <a:pt x="31" y="76"/>
                    <a:pt x="70" y="76"/>
                  </a:cubicBezTo>
                  <a:cubicBezTo>
                    <a:pt x="108" y="76"/>
                    <a:pt x="139" y="67"/>
                    <a:pt x="139" y="57"/>
                  </a:cubicBezTo>
                  <a:close/>
                  <a:moveTo>
                    <a:pt x="139" y="53"/>
                  </a:moveTo>
                  <a:cubicBezTo>
                    <a:pt x="139" y="64"/>
                    <a:pt x="108" y="72"/>
                    <a:pt x="70" y="72"/>
                  </a:cubicBezTo>
                  <a:cubicBezTo>
                    <a:pt x="31" y="72"/>
                    <a:pt x="0" y="64"/>
                    <a:pt x="0" y="53"/>
                  </a:cubicBezTo>
                  <a:cubicBezTo>
                    <a:pt x="0" y="43"/>
                    <a:pt x="31" y="34"/>
                    <a:pt x="70" y="34"/>
                  </a:cubicBezTo>
                  <a:cubicBezTo>
                    <a:pt x="108" y="34"/>
                    <a:pt x="139" y="43"/>
                    <a:pt x="139" y="53"/>
                  </a:cubicBezTo>
                  <a:close/>
                  <a:moveTo>
                    <a:pt x="103" y="52"/>
                  </a:moveTo>
                  <a:cubicBezTo>
                    <a:pt x="42" y="48"/>
                    <a:pt x="42" y="48"/>
                    <a:pt x="42" y="48"/>
                  </a:cubicBezTo>
                  <a:cubicBezTo>
                    <a:pt x="40" y="52"/>
                    <a:pt x="40" y="52"/>
                    <a:pt x="40" y="52"/>
                  </a:cubicBezTo>
                  <a:cubicBezTo>
                    <a:pt x="42" y="52"/>
                    <a:pt x="42" y="52"/>
                    <a:pt x="42" y="52"/>
                  </a:cubicBezTo>
                  <a:cubicBezTo>
                    <a:pt x="45" y="52"/>
                    <a:pt x="49" y="53"/>
                    <a:pt x="47" y="57"/>
                  </a:cubicBezTo>
                  <a:cubicBezTo>
                    <a:pt x="47" y="58"/>
                    <a:pt x="47" y="58"/>
                    <a:pt x="47" y="58"/>
                  </a:cubicBezTo>
                  <a:cubicBezTo>
                    <a:pt x="58" y="58"/>
                    <a:pt x="58" y="58"/>
                    <a:pt x="58" y="58"/>
                  </a:cubicBezTo>
                  <a:cubicBezTo>
                    <a:pt x="59" y="57"/>
                    <a:pt x="59" y="57"/>
                    <a:pt x="59" y="57"/>
                  </a:cubicBezTo>
                  <a:cubicBezTo>
                    <a:pt x="60" y="56"/>
                    <a:pt x="60" y="55"/>
                    <a:pt x="59" y="54"/>
                  </a:cubicBezTo>
                  <a:cubicBezTo>
                    <a:pt x="101" y="56"/>
                    <a:pt x="101" y="56"/>
                    <a:pt x="101" y="56"/>
                  </a:cubicBezTo>
                  <a:lnTo>
                    <a:pt x="103" y="52"/>
                  </a:lnTo>
                  <a:close/>
                  <a:moveTo>
                    <a:pt x="70" y="101"/>
                  </a:moveTo>
                  <a:cubicBezTo>
                    <a:pt x="31" y="101"/>
                    <a:pt x="0" y="93"/>
                    <a:pt x="0" y="82"/>
                  </a:cubicBezTo>
                  <a:cubicBezTo>
                    <a:pt x="0" y="103"/>
                    <a:pt x="0" y="103"/>
                    <a:pt x="0" y="103"/>
                  </a:cubicBezTo>
                  <a:cubicBezTo>
                    <a:pt x="0" y="113"/>
                    <a:pt x="31" y="122"/>
                    <a:pt x="70" y="122"/>
                  </a:cubicBezTo>
                  <a:cubicBezTo>
                    <a:pt x="108" y="122"/>
                    <a:pt x="139" y="113"/>
                    <a:pt x="139" y="103"/>
                  </a:cubicBezTo>
                  <a:cubicBezTo>
                    <a:pt x="139" y="82"/>
                    <a:pt x="139" y="82"/>
                    <a:pt x="139" y="82"/>
                  </a:cubicBezTo>
                  <a:cubicBezTo>
                    <a:pt x="139" y="93"/>
                    <a:pt x="108" y="101"/>
                    <a:pt x="70" y="101"/>
                  </a:cubicBezTo>
                  <a:close/>
                  <a:moveTo>
                    <a:pt x="70" y="127"/>
                  </a:moveTo>
                  <a:cubicBezTo>
                    <a:pt x="31" y="127"/>
                    <a:pt x="0" y="119"/>
                    <a:pt x="0" y="108"/>
                  </a:cubicBezTo>
                  <a:cubicBezTo>
                    <a:pt x="0" y="128"/>
                    <a:pt x="0" y="128"/>
                    <a:pt x="0" y="128"/>
                  </a:cubicBezTo>
                  <a:cubicBezTo>
                    <a:pt x="0" y="139"/>
                    <a:pt x="31" y="147"/>
                    <a:pt x="70" y="147"/>
                  </a:cubicBezTo>
                  <a:cubicBezTo>
                    <a:pt x="108" y="147"/>
                    <a:pt x="139" y="139"/>
                    <a:pt x="139" y="128"/>
                  </a:cubicBezTo>
                  <a:cubicBezTo>
                    <a:pt x="139" y="108"/>
                    <a:pt x="139" y="108"/>
                    <a:pt x="139" y="108"/>
                  </a:cubicBezTo>
                  <a:cubicBezTo>
                    <a:pt x="139" y="119"/>
                    <a:pt x="108" y="127"/>
                    <a:pt x="70" y="127"/>
                  </a:cubicBezTo>
                  <a:close/>
                  <a:moveTo>
                    <a:pt x="70" y="152"/>
                  </a:moveTo>
                  <a:cubicBezTo>
                    <a:pt x="31" y="152"/>
                    <a:pt x="0" y="144"/>
                    <a:pt x="0" y="133"/>
                  </a:cubicBezTo>
                  <a:cubicBezTo>
                    <a:pt x="0" y="154"/>
                    <a:pt x="0" y="154"/>
                    <a:pt x="0" y="154"/>
                  </a:cubicBezTo>
                  <a:cubicBezTo>
                    <a:pt x="0" y="164"/>
                    <a:pt x="31" y="173"/>
                    <a:pt x="70" y="173"/>
                  </a:cubicBezTo>
                  <a:cubicBezTo>
                    <a:pt x="108" y="173"/>
                    <a:pt x="139" y="164"/>
                    <a:pt x="139" y="154"/>
                  </a:cubicBezTo>
                  <a:cubicBezTo>
                    <a:pt x="139" y="133"/>
                    <a:pt x="139" y="133"/>
                    <a:pt x="139" y="133"/>
                  </a:cubicBezTo>
                  <a:cubicBezTo>
                    <a:pt x="139" y="144"/>
                    <a:pt x="108" y="152"/>
                    <a:pt x="70" y="152"/>
                  </a:cubicBezTo>
                  <a:close/>
                  <a:moveTo>
                    <a:pt x="70" y="177"/>
                  </a:moveTo>
                  <a:cubicBezTo>
                    <a:pt x="31" y="177"/>
                    <a:pt x="0" y="169"/>
                    <a:pt x="0" y="158"/>
                  </a:cubicBezTo>
                  <a:cubicBezTo>
                    <a:pt x="0" y="178"/>
                    <a:pt x="0" y="178"/>
                    <a:pt x="0" y="178"/>
                  </a:cubicBezTo>
                  <a:cubicBezTo>
                    <a:pt x="0" y="189"/>
                    <a:pt x="31" y="197"/>
                    <a:pt x="70" y="197"/>
                  </a:cubicBezTo>
                  <a:cubicBezTo>
                    <a:pt x="108" y="197"/>
                    <a:pt x="139" y="189"/>
                    <a:pt x="139" y="178"/>
                  </a:cubicBezTo>
                  <a:cubicBezTo>
                    <a:pt x="139" y="158"/>
                    <a:pt x="139" y="158"/>
                    <a:pt x="139" y="158"/>
                  </a:cubicBezTo>
                  <a:cubicBezTo>
                    <a:pt x="139" y="169"/>
                    <a:pt x="108" y="177"/>
                    <a:pt x="70" y="177"/>
                  </a:cubicBezTo>
                  <a:close/>
                  <a:moveTo>
                    <a:pt x="70" y="202"/>
                  </a:moveTo>
                  <a:cubicBezTo>
                    <a:pt x="31" y="202"/>
                    <a:pt x="0" y="193"/>
                    <a:pt x="0" y="183"/>
                  </a:cubicBezTo>
                  <a:cubicBezTo>
                    <a:pt x="0" y="203"/>
                    <a:pt x="0" y="203"/>
                    <a:pt x="0" y="203"/>
                  </a:cubicBezTo>
                  <a:cubicBezTo>
                    <a:pt x="0" y="214"/>
                    <a:pt x="31" y="222"/>
                    <a:pt x="70" y="222"/>
                  </a:cubicBezTo>
                  <a:cubicBezTo>
                    <a:pt x="108" y="222"/>
                    <a:pt x="139" y="214"/>
                    <a:pt x="139" y="203"/>
                  </a:cubicBezTo>
                  <a:cubicBezTo>
                    <a:pt x="139" y="183"/>
                    <a:pt x="139" y="183"/>
                    <a:pt x="139" y="183"/>
                  </a:cubicBezTo>
                  <a:cubicBezTo>
                    <a:pt x="139" y="193"/>
                    <a:pt x="108" y="202"/>
                    <a:pt x="70" y="202"/>
                  </a:cubicBezTo>
                  <a:close/>
                  <a:moveTo>
                    <a:pt x="149" y="58"/>
                  </a:moveTo>
                  <a:cubicBezTo>
                    <a:pt x="150" y="58"/>
                    <a:pt x="150" y="58"/>
                    <a:pt x="150" y="58"/>
                  </a:cubicBezTo>
                  <a:cubicBezTo>
                    <a:pt x="150" y="59"/>
                    <a:pt x="150" y="59"/>
                    <a:pt x="150" y="59"/>
                  </a:cubicBezTo>
                  <a:cubicBezTo>
                    <a:pt x="161" y="61"/>
                    <a:pt x="174" y="62"/>
                    <a:pt x="188" y="62"/>
                  </a:cubicBezTo>
                  <a:cubicBezTo>
                    <a:pt x="227" y="62"/>
                    <a:pt x="258" y="53"/>
                    <a:pt x="258" y="43"/>
                  </a:cubicBezTo>
                  <a:cubicBezTo>
                    <a:pt x="258" y="23"/>
                    <a:pt x="258" y="23"/>
                    <a:pt x="258" y="23"/>
                  </a:cubicBezTo>
                  <a:cubicBezTo>
                    <a:pt x="258" y="33"/>
                    <a:pt x="227" y="42"/>
                    <a:pt x="188" y="42"/>
                  </a:cubicBezTo>
                  <a:cubicBezTo>
                    <a:pt x="150" y="42"/>
                    <a:pt x="118" y="33"/>
                    <a:pt x="118" y="23"/>
                  </a:cubicBezTo>
                  <a:cubicBezTo>
                    <a:pt x="118" y="30"/>
                    <a:pt x="118" y="30"/>
                    <a:pt x="118" y="30"/>
                  </a:cubicBezTo>
                  <a:cubicBezTo>
                    <a:pt x="135" y="34"/>
                    <a:pt x="150" y="41"/>
                    <a:pt x="150" y="54"/>
                  </a:cubicBezTo>
                  <a:cubicBezTo>
                    <a:pt x="150" y="56"/>
                    <a:pt x="149" y="57"/>
                    <a:pt x="149" y="58"/>
                  </a:cubicBezTo>
                  <a:close/>
                  <a:moveTo>
                    <a:pt x="118" y="19"/>
                  </a:moveTo>
                  <a:cubicBezTo>
                    <a:pt x="118" y="8"/>
                    <a:pt x="150" y="0"/>
                    <a:pt x="188" y="0"/>
                  </a:cubicBezTo>
                  <a:cubicBezTo>
                    <a:pt x="227" y="0"/>
                    <a:pt x="258" y="8"/>
                    <a:pt x="258" y="19"/>
                  </a:cubicBezTo>
                  <a:cubicBezTo>
                    <a:pt x="258" y="29"/>
                    <a:pt x="227" y="38"/>
                    <a:pt x="188" y="38"/>
                  </a:cubicBezTo>
                  <a:cubicBezTo>
                    <a:pt x="150" y="38"/>
                    <a:pt x="118" y="29"/>
                    <a:pt x="118" y="19"/>
                  </a:cubicBezTo>
                  <a:close/>
                  <a:moveTo>
                    <a:pt x="155" y="20"/>
                  </a:moveTo>
                  <a:cubicBezTo>
                    <a:pt x="216" y="24"/>
                    <a:pt x="216" y="24"/>
                    <a:pt x="216" y="24"/>
                  </a:cubicBezTo>
                  <a:cubicBezTo>
                    <a:pt x="218" y="20"/>
                    <a:pt x="218" y="20"/>
                    <a:pt x="218" y="20"/>
                  </a:cubicBezTo>
                  <a:cubicBezTo>
                    <a:pt x="216" y="20"/>
                    <a:pt x="216" y="20"/>
                    <a:pt x="216" y="20"/>
                  </a:cubicBezTo>
                  <a:cubicBezTo>
                    <a:pt x="213" y="20"/>
                    <a:pt x="209" y="19"/>
                    <a:pt x="210" y="15"/>
                  </a:cubicBezTo>
                  <a:cubicBezTo>
                    <a:pt x="211" y="14"/>
                    <a:pt x="211" y="14"/>
                    <a:pt x="211" y="14"/>
                  </a:cubicBezTo>
                  <a:cubicBezTo>
                    <a:pt x="200" y="13"/>
                    <a:pt x="200" y="13"/>
                    <a:pt x="200" y="13"/>
                  </a:cubicBezTo>
                  <a:cubicBezTo>
                    <a:pt x="199" y="15"/>
                    <a:pt x="199" y="15"/>
                    <a:pt x="199" y="15"/>
                  </a:cubicBezTo>
                  <a:cubicBezTo>
                    <a:pt x="198" y="16"/>
                    <a:pt x="198" y="17"/>
                    <a:pt x="198" y="18"/>
                  </a:cubicBezTo>
                  <a:cubicBezTo>
                    <a:pt x="157" y="15"/>
                    <a:pt x="157" y="15"/>
                    <a:pt x="157" y="15"/>
                  </a:cubicBezTo>
                  <a:lnTo>
                    <a:pt x="155" y="20"/>
                  </a:lnTo>
                  <a:close/>
                  <a:moveTo>
                    <a:pt x="188" y="87"/>
                  </a:moveTo>
                  <a:cubicBezTo>
                    <a:pt x="227" y="87"/>
                    <a:pt x="258" y="79"/>
                    <a:pt x="258" y="68"/>
                  </a:cubicBezTo>
                  <a:cubicBezTo>
                    <a:pt x="258" y="48"/>
                    <a:pt x="258" y="48"/>
                    <a:pt x="258" y="48"/>
                  </a:cubicBezTo>
                  <a:cubicBezTo>
                    <a:pt x="258" y="59"/>
                    <a:pt x="227" y="67"/>
                    <a:pt x="188" y="67"/>
                  </a:cubicBezTo>
                  <a:cubicBezTo>
                    <a:pt x="174" y="67"/>
                    <a:pt x="161" y="66"/>
                    <a:pt x="150" y="64"/>
                  </a:cubicBezTo>
                  <a:cubicBezTo>
                    <a:pt x="150" y="79"/>
                    <a:pt x="150" y="79"/>
                    <a:pt x="150" y="79"/>
                  </a:cubicBezTo>
                  <a:cubicBezTo>
                    <a:pt x="150" y="80"/>
                    <a:pt x="149" y="82"/>
                    <a:pt x="149" y="84"/>
                  </a:cubicBezTo>
                  <a:cubicBezTo>
                    <a:pt x="150" y="84"/>
                    <a:pt x="150" y="84"/>
                    <a:pt x="150" y="84"/>
                  </a:cubicBezTo>
                  <a:cubicBezTo>
                    <a:pt x="150" y="84"/>
                    <a:pt x="150" y="84"/>
                    <a:pt x="150" y="84"/>
                  </a:cubicBezTo>
                  <a:cubicBezTo>
                    <a:pt x="161" y="86"/>
                    <a:pt x="174" y="87"/>
                    <a:pt x="188" y="87"/>
                  </a:cubicBezTo>
                  <a:close/>
                  <a:moveTo>
                    <a:pt x="150" y="109"/>
                  </a:moveTo>
                  <a:cubicBezTo>
                    <a:pt x="150" y="110"/>
                    <a:pt x="150" y="110"/>
                    <a:pt x="150" y="110"/>
                  </a:cubicBezTo>
                  <a:cubicBezTo>
                    <a:pt x="161" y="112"/>
                    <a:pt x="174" y="113"/>
                    <a:pt x="188" y="113"/>
                  </a:cubicBezTo>
                  <a:cubicBezTo>
                    <a:pt x="227" y="113"/>
                    <a:pt x="258" y="105"/>
                    <a:pt x="258" y="94"/>
                  </a:cubicBezTo>
                  <a:cubicBezTo>
                    <a:pt x="258" y="74"/>
                    <a:pt x="258" y="74"/>
                    <a:pt x="258" y="74"/>
                  </a:cubicBezTo>
                  <a:cubicBezTo>
                    <a:pt x="258" y="84"/>
                    <a:pt x="227" y="93"/>
                    <a:pt x="188" y="93"/>
                  </a:cubicBezTo>
                  <a:cubicBezTo>
                    <a:pt x="174" y="93"/>
                    <a:pt x="161" y="92"/>
                    <a:pt x="150" y="90"/>
                  </a:cubicBezTo>
                  <a:cubicBezTo>
                    <a:pt x="150" y="104"/>
                    <a:pt x="150" y="104"/>
                    <a:pt x="150" y="104"/>
                  </a:cubicBezTo>
                  <a:cubicBezTo>
                    <a:pt x="150" y="106"/>
                    <a:pt x="149" y="108"/>
                    <a:pt x="149" y="109"/>
                  </a:cubicBezTo>
                  <a:lnTo>
                    <a:pt x="150" y="109"/>
                  </a:lnTo>
                  <a:close/>
                  <a:moveTo>
                    <a:pt x="258" y="117"/>
                  </a:moveTo>
                  <a:cubicBezTo>
                    <a:pt x="258" y="99"/>
                    <a:pt x="258" y="99"/>
                    <a:pt x="258" y="99"/>
                  </a:cubicBezTo>
                  <a:cubicBezTo>
                    <a:pt x="258" y="105"/>
                    <a:pt x="247" y="111"/>
                    <a:pt x="229" y="114"/>
                  </a:cubicBezTo>
                  <a:cubicBezTo>
                    <a:pt x="237" y="115"/>
                    <a:pt x="247" y="115"/>
                    <a:pt x="258" y="117"/>
                  </a:cubicBezTo>
                  <a:close/>
                  <a:moveTo>
                    <a:pt x="150" y="127"/>
                  </a:moveTo>
                  <a:cubicBezTo>
                    <a:pt x="156" y="123"/>
                    <a:pt x="166" y="120"/>
                    <a:pt x="177" y="118"/>
                  </a:cubicBezTo>
                  <a:cubicBezTo>
                    <a:pt x="167" y="117"/>
                    <a:pt x="158" y="116"/>
                    <a:pt x="150" y="115"/>
                  </a:cubicBezTo>
                  <a:lnTo>
                    <a:pt x="150" y="127"/>
                  </a:lnTo>
                  <a:close/>
                  <a:moveTo>
                    <a:pt x="218" y="164"/>
                  </a:moveTo>
                  <a:cubicBezTo>
                    <a:pt x="180" y="164"/>
                    <a:pt x="149" y="155"/>
                    <a:pt x="149" y="145"/>
                  </a:cubicBezTo>
                  <a:cubicBezTo>
                    <a:pt x="149" y="165"/>
                    <a:pt x="149" y="165"/>
                    <a:pt x="149" y="165"/>
                  </a:cubicBezTo>
                  <a:cubicBezTo>
                    <a:pt x="149" y="175"/>
                    <a:pt x="180" y="184"/>
                    <a:pt x="218" y="184"/>
                  </a:cubicBezTo>
                  <a:cubicBezTo>
                    <a:pt x="257" y="184"/>
                    <a:pt x="288" y="175"/>
                    <a:pt x="288" y="165"/>
                  </a:cubicBezTo>
                  <a:cubicBezTo>
                    <a:pt x="288" y="145"/>
                    <a:pt x="288" y="145"/>
                    <a:pt x="288" y="145"/>
                  </a:cubicBezTo>
                  <a:cubicBezTo>
                    <a:pt x="288" y="155"/>
                    <a:pt x="257" y="164"/>
                    <a:pt x="218" y="164"/>
                  </a:cubicBezTo>
                  <a:close/>
                  <a:moveTo>
                    <a:pt x="218" y="122"/>
                  </a:moveTo>
                  <a:cubicBezTo>
                    <a:pt x="257" y="122"/>
                    <a:pt x="288" y="130"/>
                    <a:pt x="288" y="141"/>
                  </a:cubicBezTo>
                  <a:cubicBezTo>
                    <a:pt x="288" y="151"/>
                    <a:pt x="257" y="160"/>
                    <a:pt x="218" y="160"/>
                  </a:cubicBezTo>
                  <a:cubicBezTo>
                    <a:pt x="180" y="160"/>
                    <a:pt x="149" y="151"/>
                    <a:pt x="149" y="141"/>
                  </a:cubicBezTo>
                  <a:cubicBezTo>
                    <a:pt x="149" y="130"/>
                    <a:pt x="180" y="122"/>
                    <a:pt x="218" y="122"/>
                  </a:cubicBezTo>
                  <a:close/>
                  <a:moveTo>
                    <a:pt x="229" y="140"/>
                  </a:moveTo>
                  <a:cubicBezTo>
                    <a:pt x="187" y="137"/>
                    <a:pt x="187" y="137"/>
                    <a:pt x="187" y="137"/>
                  </a:cubicBezTo>
                  <a:cubicBezTo>
                    <a:pt x="185" y="142"/>
                    <a:pt x="185" y="142"/>
                    <a:pt x="185" y="142"/>
                  </a:cubicBezTo>
                  <a:cubicBezTo>
                    <a:pt x="246" y="146"/>
                    <a:pt x="246" y="146"/>
                    <a:pt x="246" y="146"/>
                  </a:cubicBezTo>
                  <a:cubicBezTo>
                    <a:pt x="248" y="142"/>
                    <a:pt x="248" y="142"/>
                    <a:pt x="248" y="142"/>
                  </a:cubicBezTo>
                  <a:cubicBezTo>
                    <a:pt x="246" y="142"/>
                    <a:pt x="246" y="142"/>
                    <a:pt x="246" y="142"/>
                  </a:cubicBezTo>
                  <a:cubicBezTo>
                    <a:pt x="243" y="142"/>
                    <a:pt x="239" y="141"/>
                    <a:pt x="241" y="137"/>
                  </a:cubicBezTo>
                  <a:cubicBezTo>
                    <a:pt x="241" y="136"/>
                    <a:pt x="241" y="136"/>
                    <a:pt x="241" y="136"/>
                  </a:cubicBezTo>
                  <a:cubicBezTo>
                    <a:pt x="230" y="135"/>
                    <a:pt x="230" y="135"/>
                    <a:pt x="230" y="135"/>
                  </a:cubicBezTo>
                  <a:cubicBezTo>
                    <a:pt x="229" y="137"/>
                    <a:pt x="229" y="137"/>
                    <a:pt x="229" y="137"/>
                  </a:cubicBezTo>
                  <a:cubicBezTo>
                    <a:pt x="229" y="138"/>
                    <a:pt x="228" y="139"/>
                    <a:pt x="229" y="140"/>
                  </a:cubicBezTo>
                  <a:close/>
                  <a:moveTo>
                    <a:pt x="218" y="189"/>
                  </a:moveTo>
                  <a:cubicBezTo>
                    <a:pt x="180" y="189"/>
                    <a:pt x="149" y="181"/>
                    <a:pt x="149" y="170"/>
                  </a:cubicBezTo>
                  <a:cubicBezTo>
                    <a:pt x="149" y="190"/>
                    <a:pt x="149" y="190"/>
                    <a:pt x="149" y="190"/>
                  </a:cubicBezTo>
                  <a:cubicBezTo>
                    <a:pt x="149" y="201"/>
                    <a:pt x="180" y="209"/>
                    <a:pt x="218" y="209"/>
                  </a:cubicBezTo>
                  <a:cubicBezTo>
                    <a:pt x="257" y="209"/>
                    <a:pt x="288" y="201"/>
                    <a:pt x="288" y="190"/>
                  </a:cubicBezTo>
                  <a:cubicBezTo>
                    <a:pt x="288" y="170"/>
                    <a:pt x="288" y="170"/>
                    <a:pt x="288" y="170"/>
                  </a:cubicBezTo>
                  <a:cubicBezTo>
                    <a:pt x="288" y="181"/>
                    <a:pt x="257" y="189"/>
                    <a:pt x="218" y="189"/>
                  </a:cubicBezTo>
                  <a:close/>
                  <a:moveTo>
                    <a:pt x="218" y="215"/>
                  </a:moveTo>
                  <a:cubicBezTo>
                    <a:pt x="180" y="215"/>
                    <a:pt x="149" y="206"/>
                    <a:pt x="149" y="196"/>
                  </a:cubicBezTo>
                  <a:cubicBezTo>
                    <a:pt x="149" y="216"/>
                    <a:pt x="149" y="216"/>
                    <a:pt x="149" y="216"/>
                  </a:cubicBezTo>
                  <a:cubicBezTo>
                    <a:pt x="149" y="227"/>
                    <a:pt x="180" y="235"/>
                    <a:pt x="218" y="235"/>
                  </a:cubicBezTo>
                  <a:cubicBezTo>
                    <a:pt x="257" y="235"/>
                    <a:pt x="288" y="227"/>
                    <a:pt x="288" y="216"/>
                  </a:cubicBezTo>
                  <a:cubicBezTo>
                    <a:pt x="288" y="196"/>
                    <a:pt x="288" y="196"/>
                    <a:pt x="288" y="196"/>
                  </a:cubicBezTo>
                  <a:cubicBezTo>
                    <a:pt x="288" y="206"/>
                    <a:pt x="257" y="215"/>
                    <a:pt x="218" y="215"/>
                  </a:cubicBezTo>
                  <a:close/>
                  <a:moveTo>
                    <a:pt x="218" y="240"/>
                  </a:moveTo>
                  <a:cubicBezTo>
                    <a:pt x="180" y="240"/>
                    <a:pt x="149" y="231"/>
                    <a:pt x="149" y="221"/>
                  </a:cubicBezTo>
                  <a:cubicBezTo>
                    <a:pt x="149" y="241"/>
                    <a:pt x="149" y="241"/>
                    <a:pt x="149" y="241"/>
                  </a:cubicBezTo>
                  <a:cubicBezTo>
                    <a:pt x="149" y="252"/>
                    <a:pt x="180" y="260"/>
                    <a:pt x="218" y="260"/>
                  </a:cubicBezTo>
                  <a:cubicBezTo>
                    <a:pt x="257" y="260"/>
                    <a:pt x="288" y="252"/>
                    <a:pt x="288" y="241"/>
                  </a:cubicBezTo>
                  <a:cubicBezTo>
                    <a:pt x="288" y="221"/>
                    <a:pt x="288" y="221"/>
                    <a:pt x="288" y="221"/>
                  </a:cubicBezTo>
                  <a:cubicBezTo>
                    <a:pt x="288" y="231"/>
                    <a:pt x="257" y="240"/>
                    <a:pt x="218" y="2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grpSp>
      <p:grpSp>
        <p:nvGrpSpPr>
          <p:cNvPr id="147" name="组合 146"/>
          <p:cNvGrpSpPr/>
          <p:nvPr/>
        </p:nvGrpSpPr>
        <p:grpSpPr>
          <a:xfrm>
            <a:off x="499469" y="1644835"/>
            <a:ext cx="1923767" cy="766298"/>
            <a:chOff x="1072034" y="1783252"/>
            <a:chExt cx="1923767" cy="766298"/>
          </a:xfrm>
        </p:grpSpPr>
        <p:sp>
          <p:nvSpPr>
            <p:cNvPr id="148" name="TextBox 147"/>
            <p:cNvSpPr txBox="1"/>
            <p:nvPr/>
          </p:nvSpPr>
          <p:spPr>
            <a:xfrm>
              <a:off x="1072034" y="2087885"/>
              <a:ext cx="1923767" cy="461665"/>
            </a:xfrm>
            <a:prstGeom prst="rect">
              <a:avLst/>
            </a:prstGeom>
            <a:noFill/>
          </p:spPr>
          <p:txBody>
            <a:bodyPr wrap="square" lIns="0" tIns="0" rtlCol="0" anchor="t">
              <a:spAutoFit/>
            </a:bodyPr>
            <a:lstStyle/>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p:txBody>
        </p:sp>
        <p:sp>
          <p:nvSpPr>
            <p:cNvPr id="149" name="TextBox 148"/>
            <p:cNvSpPr txBox="1"/>
            <p:nvPr/>
          </p:nvSpPr>
          <p:spPr>
            <a:xfrm>
              <a:off x="1072034" y="1783252"/>
              <a:ext cx="820738" cy="246221"/>
            </a:xfrm>
            <a:prstGeom prst="rect">
              <a:avLst/>
            </a:prstGeom>
            <a:noFill/>
          </p:spPr>
          <p:txBody>
            <a:bodyPr wrap="none" lIns="0" tIns="0" rIns="0" bIns="0" rtlCol="0" anchor="t">
              <a:spAutoFit/>
            </a:bodyPr>
            <a:lstStyle/>
            <a:p>
              <a:pPr algn="ctr"/>
              <a:r>
                <a:rPr lang="zh-CN" altLang="en-US" sz="1600" dirty="0">
                  <a:latin typeface="+mn-lt"/>
                  <a:ea typeface="+mn-ea"/>
                  <a:cs typeface="+mn-ea"/>
                  <a:sym typeface="+mn-lt"/>
                </a:rPr>
                <a:t>标题文字</a:t>
              </a:r>
              <a:endParaRPr lang="en-US" sz="1600" dirty="0">
                <a:latin typeface="+mn-lt"/>
                <a:ea typeface="+mn-ea"/>
                <a:cs typeface="+mn-ea"/>
                <a:sym typeface="+mn-lt"/>
              </a:endParaRPr>
            </a:p>
          </p:txBody>
        </p:sp>
      </p:grpSp>
      <p:grpSp>
        <p:nvGrpSpPr>
          <p:cNvPr id="159" name="组合 158"/>
          <p:cNvGrpSpPr/>
          <p:nvPr/>
        </p:nvGrpSpPr>
        <p:grpSpPr>
          <a:xfrm>
            <a:off x="499469" y="2695298"/>
            <a:ext cx="1923767" cy="766298"/>
            <a:chOff x="1072034" y="1783252"/>
            <a:chExt cx="1923767" cy="766298"/>
          </a:xfrm>
        </p:grpSpPr>
        <p:sp>
          <p:nvSpPr>
            <p:cNvPr id="160" name="TextBox 159"/>
            <p:cNvSpPr txBox="1"/>
            <p:nvPr/>
          </p:nvSpPr>
          <p:spPr>
            <a:xfrm>
              <a:off x="1072034" y="2087885"/>
              <a:ext cx="1923767" cy="461665"/>
            </a:xfrm>
            <a:prstGeom prst="rect">
              <a:avLst/>
            </a:prstGeom>
            <a:noFill/>
          </p:spPr>
          <p:txBody>
            <a:bodyPr wrap="square" lIns="0" tIns="0" rtlCol="0" anchor="t">
              <a:spAutoFit/>
            </a:bodyPr>
            <a:lstStyle/>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p:txBody>
        </p:sp>
        <p:sp>
          <p:nvSpPr>
            <p:cNvPr id="161" name="TextBox 160"/>
            <p:cNvSpPr txBox="1"/>
            <p:nvPr/>
          </p:nvSpPr>
          <p:spPr>
            <a:xfrm>
              <a:off x="1072034" y="1783252"/>
              <a:ext cx="820738" cy="246221"/>
            </a:xfrm>
            <a:prstGeom prst="rect">
              <a:avLst/>
            </a:prstGeom>
            <a:noFill/>
          </p:spPr>
          <p:txBody>
            <a:bodyPr wrap="none" lIns="0" tIns="0" rIns="0" bIns="0" rtlCol="0" anchor="t">
              <a:spAutoFit/>
            </a:bodyPr>
            <a:lstStyle/>
            <a:p>
              <a:pPr algn="ctr"/>
              <a:r>
                <a:rPr lang="zh-CN" altLang="en-US" sz="1600" dirty="0">
                  <a:latin typeface="+mn-lt"/>
                  <a:ea typeface="+mn-ea"/>
                  <a:cs typeface="+mn-ea"/>
                  <a:sym typeface="+mn-lt"/>
                </a:rPr>
                <a:t>标题文字</a:t>
              </a:r>
              <a:endParaRPr lang="en-US" sz="1600" dirty="0">
                <a:latin typeface="+mn-lt"/>
                <a:ea typeface="+mn-ea"/>
                <a:cs typeface="+mn-ea"/>
                <a:sym typeface="+mn-lt"/>
              </a:endParaRPr>
            </a:p>
          </p:txBody>
        </p:sp>
      </p:grpSp>
      <p:grpSp>
        <p:nvGrpSpPr>
          <p:cNvPr id="162" name="组合 161"/>
          <p:cNvGrpSpPr/>
          <p:nvPr/>
        </p:nvGrpSpPr>
        <p:grpSpPr>
          <a:xfrm>
            <a:off x="499469" y="3788407"/>
            <a:ext cx="1923767" cy="766298"/>
            <a:chOff x="1072034" y="1783252"/>
            <a:chExt cx="1923767" cy="766298"/>
          </a:xfrm>
        </p:grpSpPr>
        <p:sp>
          <p:nvSpPr>
            <p:cNvPr id="163" name="TextBox 162"/>
            <p:cNvSpPr txBox="1"/>
            <p:nvPr/>
          </p:nvSpPr>
          <p:spPr>
            <a:xfrm>
              <a:off x="1072034" y="2087885"/>
              <a:ext cx="1923767" cy="461665"/>
            </a:xfrm>
            <a:prstGeom prst="rect">
              <a:avLst/>
            </a:prstGeom>
            <a:noFill/>
          </p:spPr>
          <p:txBody>
            <a:bodyPr wrap="square" lIns="0" tIns="0" rtlCol="0" anchor="t">
              <a:spAutoFit/>
            </a:bodyPr>
            <a:lstStyle/>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p:txBody>
        </p:sp>
        <p:sp>
          <p:nvSpPr>
            <p:cNvPr id="164" name="TextBox 163"/>
            <p:cNvSpPr txBox="1"/>
            <p:nvPr/>
          </p:nvSpPr>
          <p:spPr>
            <a:xfrm>
              <a:off x="1072034" y="1783252"/>
              <a:ext cx="820738" cy="246221"/>
            </a:xfrm>
            <a:prstGeom prst="rect">
              <a:avLst/>
            </a:prstGeom>
            <a:noFill/>
          </p:spPr>
          <p:txBody>
            <a:bodyPr wrap="none" lIns="0" tIns="0" rIns="0" bIns="0" rtlCol="0" anchor="t">
              <a:spAutoFit/>
            </a:bodyPr>
            <a:lstStyle/>
            <a:p>
              <a:pPr algn="ctr"/>
              <a:r>
                <a:rPr lang="zh-CN" altLang="en-US" sz="1600" dirty="0">
                  <a:latin typeface="+mn-lt"/>
                  <a:ea typeface="+mn-ea"/>
                  <a:cs typeface="+mn-ea"/>
                  <a:sym typeface="+mn-lt"/>
                </a:rPr>
                <a:t>标题文字</a:t>
              </a:r>
              <a:endParaRPr lang="en-US" sz="1600" dirty="0">
                <a:latin typeface="+mn-lt"/>
                <a:ea typeface="+mn-ea"/>
                <a:cs typeface="+mn-ea"/>
                <a:sym typeface="+mn-lt"/>
              </a:endParaRPr>
            </a:p>
          </p:txBody>
        </p:sp>
      </p:grpSp>
      <p:grpSp>
        <p:nvGrpSpPr>
          <p:cNvPr id="165" name="组合 164"/>
          <p:cNvGrpSpPr/>
          <p:nvPr/>
        </p:nvGrpSpPr>
        <p:grpSpPr>
          <a:xfrm>
            <a:off x="6819247" y="1457851"/>
            <a:ext cx="1923767" cy="766298"/>
            <a:chOff x="1072034" y="1783252"/>
            <a:chExt cx="1923767" cy="766298"/>
          </a:xfrm>
        </p:grpSpPr>
        <p:sp>
          <p:nvSpPr>
            <p:cNvPr id="166" name="TextBox 165"/>
            <p:cNvSpPr txBox="1"/>
            <p:nvPr/>
          </p:nvSpPr>
          <p:spPr>
            <a:xfrm>
              <a:off x="1072034" y="2087885"/>
              <a:ext cx="1923767" cy="461665"/>
            </a:xfrm>
            <a:prstGeom prst="rect">
              <a:avLst/>
            </a:prstGeom>
            <a:noFill/>
          </p:spPr>
          <p:txBody>
            <a:bodyPr wrap="square" lIns="0" tIns="0" rtlCol="0" anchor="t">
              <a:spAutoFit/>
            </a:bodyPr>
            <a:lstStyle/>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p:txBody>
        </p:sp>
        <p:sp>
          <p:nvSpPr>
            <p:cNvPr id="167" name="TextBox 166"/>
            <p:cNvSpPr txBox="1"/>
            <p:nvPr/>
          </p:nvSpPr>
          <p:spPr>
            <a:xfrm>
              <a:off x="1072034" y="1783252"/>
              <a:ext cx="820738" cy="246221"/>
            </a:xfrm>
            <a:prstGeom prst="rect">
              <a:avLst/>
            </a:prstGeom>
            <a:noFill/>
          </p:spPr>
          <p:txBody>
            <a:bodyPr wrap="none" lIns="0" tIns="0" rIns="0" bIns="0" rtlCol="0" anchor="t">
              <a:spAutoFit/>
            </a:bodyPr>
            <a:lstStyle/>
            <a:p>
              <a:pPr algn="ctr"/>
              <a:r>
                <a:rPr lang="zh-CN" altLang="en-US" sz="1600" dirty="0">
                  <a:latin typeface="+mn-lt"/>
                  <a:ea typeface="+mn-ea"/>
                  <a:cs typeface="+mn-ea"/>
                  <a:sym typeface="+mn-lt"/>
                </a:rPr>
                <a:t>标题文字</a:t>
              </a:r>
              <a:endParaRPr lang="en-US" sz="1600" dirty="0">
                <a:latin typeface="+mn-lt"/>
                <a:ea typeface="+mn-ea"/>
                <a:cs typeface="+mn-ea"/>
                <a:sym typeface="+mn-lt"/>
              </a:endParaRPr>
            </a:p>
          </p:txBody>
        </p:sp>
      </p:grpSp>
      <p:grpSp>
        <p:nvGrpSpPr>
          <p:cNvPr id="168" name="组合 167"/>
          <p:cNvGrpSpPr/>
          <p:nvPr/>
        </p:nvGrpSpPr>
        <p:grpSpPr>
          <a:xfrm>
            <a:off x="6819247" y="2550960"/>
            <a:ext cx="1923767" cy="766298"/>
            <a:chOff x="1072034" y="1783252"/>
            <a:chExt cx="1923767" cy="766298"/>
          </a:xfrm>
        </p:grpSpPr>
        <p:sp>
          <p:nvSpPr>
            <p:cNvPr id="169" name="TextBox 168"/>
            <p:cNvSpPr txBox="1"/>
            <p:nvPr/>
          </p:nvSpPr>
          <p:spPr>
            <a:xfrm>
              <a:off x="1072034" y="2087885"/>
              <a:ext cx="1923767" cy="461665"/>
            </a:xfrm>
            <a:prstGeom prst="rect">
              <a:avLst/>
            </a:prstGeom>
            <a:noFill/>
          </p:spPr>
          <p:txBody>
            <a:bodyPr wrap="square" lIns="0" tIns="0" rtlCol="0" anchor="t">
              <a:spAutoFit/>
            </a:bodyPr>
            <a:lstStyle/>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a:p>
              <a:r>
                <a:rPr lang="zh-CN" altLang="en-US" sz="900" dirty="0">
                  <a:latin typeface="+mn-lt"/>
                  <a:ea typeface="+mn-ea"/>
                  <a:cs typeface="+mn-ea"/>
                  <a:sym typeface="+mn-lt"/>
                </a:rPr>
                <a:t>单击此处添加文本单击此处添加文本</a:t>
              </a:r>
              <a:endParaRPr lang="en-US" altLang="zh-CN" sz="900" dirty="0">
                <a:latin typeface="+mn-lt"/>
                <a:ea typeface="+mn-ea"/>
                <a:cs typeface="+mn-ea"/>
                <a:sym typeface="+mn-lt"/>
              </a:endParaRPr>
            </a:p>
          </p:txBody>
        </p:sp>
        <p:sp>
          <p:nvSpPr>
            <p:cNvPr id="170" name="TextBox 169"/>
            <p:cNvSpPr txBox="1"/>
            <p:nvPr/>
          </p:nvSpPr>
          <p:spPr>
            <a:xfrm>
              <a:off x="1072034" y="1783252"/>
              <a:ext cx="820738" cy="246221"/>
            </a:xfrm>
            <a:prstGeom prst="rect">
              <a:avLst/>
            </a:prstGeom>
            <a:noFill/>
          </p:spPr>
          <p:txBody>
            <a:bodyPr wrap="none" lIns="0" tIns="0" rIns="0" bIns="0" rtlCol="0" anchor="t">
              <a:spAutoFit/>
            </a:bodyPr>
            <a:lstStyle/>
            <a:p>
              <a:pPr algn="ctr"/>
              <a:r>
                <a:rPr lang="zh-CN" altLang="en-US" sz="1600" dirty="0">
                  <a:latin typeface="+mn-lt"/>
                  <a:ea typeface="+mn-ea"/>
                  <a:cs typeface="+mn-ea"/>
                  <a:sym typeface="+mn-lt"/>
                </a:rPr>
                <a:t>标题文字</a:t>
              </a:r>
              <a:endParaRPr lang="en-US" sz="1600" dirty="0">
                <a:latin typeface="+mn-lt"/>
                <a:ea typeface="+mn-ea"/>
                <a:cs typeface="+mn-ea"/>
                <a:sym typeface="+mn-lt"/>
              </a:endParaRPr>
            </a:p>
          </p:txBody>
        </p:sp>
      </p:grpSp>
      <p:grpSp>
        <p:nvGrpSpPr>
          <p:cNvPr id="67" name="组合 66"/>
          <p:cNvGrpSpPr/>
          <p:nvPr/>
        </p:nvGrpSpPr>
        <p:grpSpPr>
          <a:xfrm>
            <a:off x="27083" y="196218"/>
            <a:ext cx="1765509" cy="551354"/>
            <a:chOff x="520640" y="251297"/>
            <a:chExt cx="1766054" cy="551523"/>
          </a:xfrm>
        </p:grpSpPr>
        <p:sp>
          <p:nvSpPr>
            <p:cNvPr id="68" name="矩形 3"/>
            <p:cNvSpPr>
              <a:spLocks noChangeArrowheads="1"/>
            </p:cNvSpPr>
            <p:nvPr/>
          </p:nvSpPr>
          <p:spPr bwMode="auto">
            <a:xfrm>
              <a:off x="757165" y="251297"/>
              <a:ext cx="1293023"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收获的成绩</a:t>
              </a:r>
            </a:p>
          </p:txBody>
        </p:sp>
        <p:grpSp>
          <p:nvGrpSpPr>
            <p:cNvPr id="69" name="组合 68"/>
            <p:cNvGrpSpPr/>
            <p:nvPr/>
          </p:nvGrpSpPr>
          <p:grpSpPr>
            <a:xfrm>
              <a:off x="520640" y="515443"/>
              <a:ext cx="1766054" cy="287377"/>
              <a:chOff x="562081" y="425886"/>
              <a:chExt cx="1766054" cy="287377"/>
            </a:xfrm>
          </p:grpSpPr>
          <p:sp>
            <p:nvSpPr>
              <p:cNvPr id="80"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Result of harvest</a:t>
                </a:r>
                <a:endParaRPr lang="zh-CN" altLang="en-US" sz="800" kern="0" dirty="0">
                  <a:solidFill>
                    <a:srgbClr val="FFFFFF">
                      <a:lumMod val="50000"/>
                    </a:srgbClr>
                  </a:solidFill>
                  <a:latin typeface="+mn-lt"/>
                  <a:ea typeface="+mn-ea"/>
                  <a:cs typeface="+mn-ea"/>
                  <a:sym typeface="+mn-lt"/>
                </a:endParaRPr>
              </a:p>
            </p:txBody>
          </p:sp>
          <p:grpSp>
            <p:nvGrpSpPr>
              <p:cNvPr id="81" name="组合 80"/>
              <p:cNvGrpSpPr/>
              <p:nvPr/>
            </p:nvGrpSpPr>
            <p:grpSpPr>
              <a:xfrm>
                <a:off x="931046" y="667544"/>
                <a:ext cx="1028125" cy="45719"/>
                <a:chOff x="688893" y="2574256"/>
                <a:chExt cx="7739508" cy="81111"/>
              </a:xfrm>
            </p:grpSpPr>
            <p:sp>
              <p:nvSpPr>
                <p:cNvPr id="82"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3"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4"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5"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6"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3673924767"/>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rot="5400000">
            <a:off x="5766793" y="3374827"/>
            <a:ext cx="1782366" cy="392906"/>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fontAlgn="auto">
              <a:spcBef>
                <a:spcPts val="0"/>
              </a:spcBef>
              <a:spcAft>
                <a:spcPts val="0"/>
              </a:spcAft>
              <a:defRPr/>
            </a:pPr>
            <a:endParaRPr lang="zh-CN" altLang="en-US">
              <a:cs typeface="+mn-ea"/>
              <a:sym typeface="+mn-lt"/>
            </a:endParaRPr>
          </a:p>
        </p:txBody>
      </p:sp>
      <p:sp>
        <p:nvSpPr>
          <p:cNvPr id="25" name="任意多边形 24"/>
          <p:cNvSpPr/>
          <p:nvPr/>
        </p:nvSpPr>
        <p:spPr>
          <a:xfrm>
            <a:off x="2738797" y="3310296"/>
            <a:ext cx="3666408" cy="1833205"/>
          </a:xfrm>
          <a:custGeom>
            <a:avLst/>
            <a:gdLst>
              <a:gd name="connsiteX0" fmla="*/ 2520000 w 5040000"/>
              <a:gd name="connsiteY0" fmla="*/ 0 h 2520000"/>
              <a:gd name="connsiteX1" fmla="*/ 5040000 w 5040000"/>
              <a:gd name="connsiteY1" fmla="*/ 2520000 h 2520000"/>
              <a:gd name="connsiteX2" fmla="*/ 4781095 w 5040000"/>
              <a:gd name="connsiteY2" fmla="*/ 2520000 h 2520000"/>
              <a:gd name="connsiteX3" fmla="*/ 2520000 w 5040000"/>
              <a:gd name="connsiteY3" fmla="*/ 258905 h 2520000"/>
              <a:gd name="connsiteX4" fmla="*/ 258905 w 5040000"/>
              <a:gd name="connsiteY4" fmla="*/ 2520000 h 2520000"/>
              <a:gd name="connsiteX5" fmla="*/ 0 w 5040000"/>
              <a:gd name="connsiteY5" fmla="*/ 2520000 h 2520000"/>
              <a:gd name="connsiteX6" fmla="*/ 2520000 w 5040000"/>
              <a:gd name="connsiteY6"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000" h="2520000">
                <a:moveTo>
                  <a:pt x="2520000" y="0"/>
                </a:moveTo>
                <a:cubicBezTo>
                  <a:pt x="3911758" y="0"/>
                  <a:pt x="5040000" y="1128242"/>
                  <a:pt x="5040000" y="2520000"/>
                </a:cubicBezTo>
                <a:lnTo>
                  <a:pt x="4781095" y="2520000"/>
                </a:lnTo>
                <a:cubicBezTo>
                  <a:pt x="4781095" y="1271232"/>
                  <a:pt x="3768768" y="258905"/>
                  <a:pt x="2520000" y="258905"/>
                </a:cubicBezTo>
                <a:cubicBezTo>
                  <a:pt x="1271232" y="258905"/>
                  <a:pt x="258905" y="1271232"/>
                  <a:pt x="258905" y="2520000"/>
                </a:cubicBezTo>
                <a:lnTo>
                  <a:pt x="0" y="2520000"/>
                </a:lnTo>
                <a:cubicBezTo>
                  <a:pt x="0" y="1128242"/>
                  <a:pt x="1128242" y="0"/>
                  <a:pt x="2520000" y="0"/>
                </a:cubicBezTo>
                <a:close/>
              </a:path>
            </a:pathLst>
          </a:custGeom>
          <a:solidFill>
            <a:schemeClr val="bg1">
              <a:lumMod val="75000"/>
            </a:schemeClr>
          </a:solidFill>
          <a:ln>
            <a:noFill/>
          </a:ln>
          <a:effectLst>
            <a:innerShdw blurRad="76200">
              <a:schemeClr val="tx1">
                <a:lumMod val="65000"/>
                <a:lumOff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fontAlgn="auto">
              <a:spcBef>
                <a:spcPts val="0"/>
              </a:spcBef>
              <a:spcAft>
                <a:spcPts val="0"/>
              </a:spcAft>
              <a:defRPr/>
            </a:pPr>
            <a:endParaRPr lang="zh-CN" altLang="en-US">
              <a:cs typeface="+mn-ea"/>
              <a:sym typeface="+mn-lt"/>
            </a:endParaRPr>
          </a:p>
        </p:txBody>
      </p:sp>
      <p:sp>
        <p:nvSpPr>
          <p:cNvPr id="20" name="任意多边形 19"/>
          <p:cNvSpPr/>
          <p:nvPr/>
        </p:nvSpPr>
        <p:spPr>
          <a:xfrm rot="5400000">
            <a:off x="3495080" y="2933105"/>
            <a:ext cx="553640" cy="80963"/>
          </a:xfrm>
          <a:custGeom>
            <a:avLst/>
            <a:gdLst>
              <a:gd name="connsiteX0" fmla="*/ 740229 w 740229"/>
              <a:gd name="connsiteY0" fmla="*/ 0 h 406400"/>
              <a:gd name="connsiteX1" fmla="*/ 580572 w 740229"/>
              <a:gd name="connsiteY1" fmla="*/ 406400 h 406400"/>
              <a:gd name="connsiteX2" fmla="*/ 0 w 740229"/>
              <a:gd name="connsiteY2" fmla="*/ 406400 h 406400"/>
            </a:gdLst>
            <a:ahLst/>
            <a:cxnLst>
              <a:cxn ang="0">
                <a:pos x="connsiteX0" y="connsiteY0"/>
              </a:cxn>
              <a:cxn ang="0">
                <a:pos x="connsiteX1" y="connsiteY1"/>
              </a:cxn>
              <a:cxn ang="0">
                <a:pos x="connsiteX2" y="connsiteY2"/>
              </a:cxn>
            </a:cxnLst>
            <a:rect l="l" t="t" r="r" b="b"/>
            <a:pathLst>
              <a:path w="740229" h="406400">
                <a:moveTo>
                  <a:pt x="740229" y="0"/>
                </a:moveTo>
                <a:lnTo>
                  <a:pt x="580572" y="406400"/>
                </a:lnTo>
                <a:lnTo>
                  <a:pt x="0" y="4064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fontAlgn="auto">
              <a:spcBef>
                <a:spcPts val="0"/>
              </a:spcBef>
              <a:spcAft>
                <a:spcPts val="0"/>
              </a:spcAft>
              <a:defRPr/>
            </a:pPr>
            <a:endParaRPr lang="zh-CN" altLang="en-US">
              <a:cs typeface="+mn-ea"/>
              <a:sym typeface="+mn-lt"/>
            </a:endParaRPr>
          </a:p>
        </p:txBody>
      </p:sp>
      <p:sp>
        <p:nvSpPr>
          <p:cNvPr id="21" name="任意多边形 20"/>
          <p:cNvSpPr/>
          <p:nvPr/>
        </p:nvSpPr>
        <p:spPr>
          <a:xfrm rot="5400000" flipV="1">
            <a:off x="1507332" y="3356373"/>
            <a:ext cx="1788319" cy="423862"/>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fontAlgn="auto">
              <a:spcBef>
                <a:spcPts val="0"/>
              </a:spcBef>
              <a:spcAft>
                <a:spcPts val="0"/>
              </a:spcAft>
              <a:defRPr/>
            </a:pPr>
            <a:endParaRPr lang="zh-CN" altLang="en-US">
              <a:cs typeface="+mn-ea"/>
              <a:sym typeface="+mn-lt"/>
            </a:endParaRPr>
          </a:p>
        </p:txBody>
      </p:sp>
      <p:sp>
        <p:nvSpPr>
          <p:cNvPr id="22" name="任意多边形 21"/>
          <p:cNvSpPr/>
          <p:nvPr/>
        </p:nvSpPr>
        <p:spPr>
          <a:xfrm rot="5400000" flipV="1">
            <a:off x="5015508" y="2933105"/>
            <a:ext cx="553640" cy="80963"/>
          </a:xfrm>
          <a:custGeom>
            <a:avLst/>
            <a:gdLst>
              <a:gd name="connsiteX0" fmla="*/ 740229 w 740229"/>
              <a:gd name="connsiteY0" fmla="*/ 0 h 406400"/>
              <a:gd name="connsiteX1" fmla="*/ 580572 w 740229"/>
              <a:gd name="connsiteY1" fmla="*/ 406400 h 406400"/>
              <a:gd name="connsiteX2" fmla="*/ 0 w 740229"/>
              <a:gd name="connsiteY2" fmla="*/ 406400 h 406400"/>
            </a:gdLst>
            <a:ahLst/>
            <a:cxnLst>
              <a:cxn ang="0">
                <a:pos x="connsiteX0" y="connsiteY0"/>
              </a:cxn>
              <a:cxn ang="0">
                <a:pos x="connsiteX1" y="connsiteY1"/>
              </a:cxn>
              <a:cxn ang="0">
                <a:pos x="connsiteX2" y="connsiteY2"/>
              </a:cxn>
            </a:cxnLst>
            <a:rect l="l" t="t" r="r" b="b"/>
            <a:pathLst>
              <a:path w="740229" h="406400">
                <a:moveTo>
                  <a:pt x="740229" y="0"/>
                </a:moveTo>
                <a:lnTo>
                  <a:pt x="580572" y="406400"/>
                </a:lnTo>
                <a:lnTo>
                  <a:pt x="0" y="4064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fontAlgn="auto">
              <a:spcBef>
                <a:spcPts val="0"/>
              </a:spcBef>
              <a:spcAft>
                <a:spcPts val="0"/>
              </a:spcAft>
              <a:defRPr/>
            </a:pPr>
            <a:endParaRPr lang="zh-CN" altLang="en-US">
              <a:cs typeface="+mn-ea"/>
              <a:sym typeface="+mn-lt"/>
            </a:endParaRPr>
          </a:p>
        </p:txBody>
      </p:sp>
      <p:sp>
        <p:nvSpPr>
          <p:cNvPr id="84" name="文本框 83"/>
          <p:cNvSpPr txBox="1"/>
          <p:nvPr/>
        </p:nvSpPr>
        <p:spPr>
          <a:xfrm>
            <a:off x="4009351" y="4195763"/>
            <a:ext cx="1183639" cy="838683"/>
          </a:xfrm>
          <a:prstGeom prst="rect">
            <a:avLst/>
          </a:prstGeom>
          <a:noFill/>
        </p:spPr>
        <p:txBody>
          <a:bodyPr wrap="none" lIns="68571" tIns="34286" rIns="68571" bIns="34286">
            <a:spAutoFit/>
          </a:bodyPr>
          <a:lstStyle/>
          <a:p>
            <a:pPr algn="ctr" fontAlgn="auto">
              <a:spcBef>
                <a:spcPts val="0"/>
              </a:spcBef>
              <a:spcAft>
                <a:spcPts val="0"/>
              </a:spcAft>
              <a:defRPr/>
            </a:pPr>
            <a:r>
              <a:rPr lang="en-US" altLang="zh-CN" sz="2400" dirty="0">
                <a:solidFill>
                  <a:srgbClr val="0070C0"/>
                </a:solidFill>
                <a:latin typeface="+mn-lt"/>
                <a:ea typeface="+mn-ea"/>
                <a:cs typeface="+mn-ea"/>
                <a:sym typeface="+mn-lt"/>
              </a:rPr>
              <a:t>Sample</a:t>
            </a:r>
          </a:p>
          <a:p>
            <a:pPr algn="ctr" fontAlgn="auto">
              <a:spcBef>
                <a:spcPts val="0"/>
              </a:spcBef>
              <a:spcAft>
                <a:spcPts val="0"/>
              </a:spcAft>
              <a:defRPr/>
            </a:pPr>
            <a:r>
              <a:rPr lang="en-US" altLang="zh-CN" sz="2600" dirty="0">
                <a:solidFill>
                  <a:srgbClr val="00B0F0"/>
                </a:solidFill>
                <a:latin typeface="+mn-lt"/>
                <a:ea typeface="+mn-ea"/>
                <a:cs typeface="+mn-ea"/>
                <a:sym typeface="+mn-lt"/>
              </a:rPr>
              <a:t>TEXT</a:t>
            </a:r>
            <a:endParaRPr lang="zh-CN" altLang="en-US" sz="2600" dirty="0">
              <a:solidFill>
                <a:srgbClr val="00B0F0"/>
              </a:solidFill>
              <a:latin typeface="+mn-lt"/>
              <a:ea typeface="+mn-ea"/>
              <a:cs typeface="+mn-ea"/>
              <a:sym typeface="+mn-lt"/>
            </a:endParaRPr>
          </a:p>
        </p:txBody>
      </p:sp>
      <p:grpSp>
        <p:nvGrpSpPr>
          <p:cNvPr id="2" name="组合 1"/>
          <p:cNvGrpSpPr/>
          <p:nvPr/>
        </p:nvGrpSpPr>
        <p:grpSpPr>
          <a:xfrm>
            <a:off x="1640618" y="1383618"/>
            <a:ext cx="1241353" cy="1242000"/>
            <a:chOff x="1744295" y="1452799"/>
            <a:chExt cx="1319800" cy="1304100"/>
          </a:xfrm>
        </p:grpSpPr>
        <p:sp>
          <p:nvSpPr>
            <p:cNvPr id="3" name="椭圆 2"/>
            <p:cNvSpPr/>
            <p:nvPr/>
          </p:nvSpPr>
          <p:spPr>
            <a:xfrm>
              <a:off x="1744295"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headEnd/>
              <a:tailEnd/>
            </a:ln>
            <a:effectLst>
              <a:outerShdw blurRad="254000" dist="101600" dir="2700000" sx="102000" sy="102000" algn="tl" rotWithShape="0">
                <a:prstClr val="black">
                  <a:alpha val="30000"/>
                </a:prstClr>
              </a:outerShdw>
            </a:effectLst>
          </p:spPr>
          <p:txBody>
            <a:bodyPr lIns="72585" tIns="36293" rIns="72585" bIns="36293"/>
            <a:lstStyle/>
            <a:p>
              <a:pPr fontAlgn="auto">
                <a:spcBef>
                  <a:spcPts val="0"/>
                </a:spcBef>
                <a:spcAft>
                  <a:spcPts val="0"/>
                </a:spcAft>
                <a:defRPr/>
              </a:pPr>
              <a:endParaRPr lang="zh-CN" altLang="en-US" dirty="0">
                <a:solidFill>
                  <a:prstClr val="black"/>
                </a:solidFill>
                <a:latin typeface="+mn-lt"/>
                <a:ea typeface="+mn-ea"/>
                <a:cs typeface="+mn-ea"/>
                <a:sym typeface="+mn-lt"/>
              </a:endParaRPr>
            </a:p>
          </p:txBody>
        </p:sp>
        <p:sp>
          <p:nvSpPr>
            <p:cNvPr id="67" name="椭圆 66"/>
            <p:cNvSpPr/>
            <p:nvPr/>
          </p:nvSpPr>
          <p:spPr>
            <a:xfrm>
              <a:off x="1798584" y="1496438"/>
              <a:ext cx="1234219" cy="1217652"/>
            </a:xfrm>
            <a:prstGeom prst="ellipse">
              <a:avLst/>
            </a:prstGeom>
            <a:solidFill>
              <a:srgbClr val="0070C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r>
                <a:rPr lang="en-US" altLang="zh-CN" dirty="0">
                  <a:cs typeface="+mn-ea"/>
                  <a:sym typeface="+mn-lt"/>
                </a:rPr>
                <a:t> </a:t>
              </a:r>
              <a:endParaRPr lang="zh-CN" altLang="en-US" dirty="0">
                <a:cs typeface="+mn-ea"/>
                <a:sym typeface="+mn-lt"/>
              </a:endParaRPr>
            </a:p>
          </p:txBody>
        </p:sp>
        <p:grpSp>
          <p:nvGrpSpPr>
            <p:cNvPr id="72" name="组合 71"/>
            <p:cNvGrpSpPr>
              <a:grpSpLocks noChangeAspect="1"/>
            </p:cNvGrpSpPr>
            <p:nvPr/>
          </p:nvGrpSpPr>
          <p:grpSpPr>
            <a:xfrm>
              <a:off x="2192202" y="1629847"/>
              <a:ext cx="392879" cy="362815"/>
              <a:chOff x="2372064" y="-104775"/>
              <a:chExt cx="1655763" cy="1548279"/>
            </a:xfrm>
            <a:solidFill>
              <a:schemeClr val="bg1"/>
            </a:solidFill>
          </p:grpSpPr>
          <p:sp>
            <p:nvSpPr>
              <p:cNvPr id="73" name="Freeform 3767"/>
              <p:cNvSpPr>
                <a:spLocks/>
              </p:cNvSpPr>
              <p:nvPr/>
            </p:nvSpPr>
            <p:spPr bwMode="auto">
              <a:xfrm>
                <a:off x="2521287" y="104773"/>
                <a:ext cx="1370011" cy="1338731"/>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solidFill>
                    <a:srgbClr val="FF0000"/>
                  </a:solidFill>
                  <a:latin typeface="+mn-lt"/>
                  <a:ea typeface="+mn-ea"/>
                  <a:cs typeface="+mn-ea"/>
                  <a:sym typeface="+mn-lt"/>
                </a:endParaRPr>
              </a:p>
            </p:txBody>
          </p:sp>
          <p:sp>
            <p:nvSpPr>
              <p:cNvPr id="74" name="Freeform 3768"/>
              <p:cNvSpPr>
                <a:spLocks/>
              </p:cNvSpPr>
              <p:nvPr/>
            </p:nvSpPr>
            <p:spPr bwMode="auto">
              <a:xfrm>
                <a:off x="2372064" y="-104775"/>
                <a:ext cx="1655763" cy="612191"/>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solidFill>
                    <a:srgbClr val="FF0000"/>
                  </a:solidFill>
                  <a:latin typeface="+mn-lt"/>
                  <a:ea typeface="+mn-ea"/>
                  <a:cs typeface="+mn-ea"/>
                  <a:sym typeface="+mn-lt"/>
                </a:endParaRPr>
              </a:p>
            </p:txBody>
          </p:sp>
        </p:grpSp>
        <p:sp>
          <p:nvSpPr>
            <p:cNvPr id="68640" name="文本框 85"/>
            <p:cNvSpPr txBox="1">
              <a:spLocks noChangeArrowheads="1"/>
            </p:cNvSpPr>
            <p:nvPr/>
          </p:nvSpPr>
          <p:spPr bwMode="auto">
            <a:xfrm>
              <a:off x="2012911" y="2070259"/>
              <a:ext cx="851208" cy="561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en-US" altLang="zh-CN" sz="1500" dirty="0">
                  <a:solidFill>
                    <a:schemeClr val="bg1"/>
                  </a:solidFill>
                  <a:latin typeface="+mn-lt"/>
                  <a:ea typeface="+mn-ea"/>
                  <a:cs typeface="+mn-ea"/>
                  <a:sym typeface="+mn-lt"/>
                </a:rPr>
                <a:t>Sample</a:t>
              </a:r>
            </a:p>
            <a:p>
              <a:r>
                <a:rPr lang="en-US" altLang="zh-CN" sz="1500" dirty="0">
                  <a:solidFill>
                    <a:schemeClr val="bg1"/>
                  </a:solidFill>
                  <a:latin typeface="+mn-lt"/>
                  <a:ea typeface="+mn-ea"/>
                  <a:cs typeface="+mn-ea"/>
                  <a:sym typeface="+mn-lt"/>
                </a:rPr>
                <a:t>TEXT</a:t>
              </a:r>
              <a:endParaRPr lang="zh-CN" altLang="en-US" sz="1500" dirty="0">
                <a:solidFill>
                  <a:schemeClr val="bg1"/>
                </a:solidFill>
                <a:latin typeface="+mn-lt"/>
                <a:ea typeface="+mn-ea"/>
                <a:cs typeface="+mn-ea"/>
                <a:sym typeface="+mn-lt"/>
              </a:endParaRPr>
            </a:p>
          </p:txBody>
        </p:sp>
      </p:grpSp>
      <p:grpSp>
        <p:nvGrpSpPr>
          <p:cNvPr id="7" name="组合 6"/>
          <p:cNvGrpSpPr/>
          <p:nvPr/>
        </p:nvGrpSpPr>
        <p:grpSpPr>
          <a:xfrm>
            <a:off x="3150720" y="1383618"/>
            <a:ext cx="1241353" cy="1242000"/>
            <a:chOff x="3349828" y="1452799"/>
            <a:chExt cx="1319800" cy="1304100"/>
          </a:xfrm>
        </p:grpSpPr>
        <p:sp>
          <p:nvSpPr>
            <p:cNvPr id="4" name="椭圆 3"/>
            <p:cNvSpPr/>
            <p:nvPr/>
          </p:nvSpPr>
          <p:spPr>
            <a:xfrm>
              <a:off x="3349828"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headEnd/>
              <a:tailEnd/>
            </a:ln>
            <a:effectLst>
              <a:outerShdw blurRad="254000" dist="101600" dir="2700000" sx="102000" sy="102000" algn="tl" rotWithShape="0">
                <a:prstClr val="black">
                  <a:alpha val="30000"/>
                </a:prstClr>
              </a:outerShdw>
            </a:effectLst>
          </p:spPr>
          <p:txBody>
            <a:bodyPr lIns="72585" tIns="36293" rIns="72585" bIns="36293"/>
            <a:lstStyle/>
            <a:p>
              <a:pPr fontAlgn="auto">
                <a:spcBef>
                  <a:spcPts val="0"/>
                </a:spcBef>
                <a:spcAft>
                  <a:spcPts val="0"/>
                </a:spcAft>
                <a:defRPr/>
              </a:pPr>
              <a:endParaRPr lang="zh-CN" altLang="en-US" dirty="0">
                <a:solidFill>
                  <a:prstClr val="black"/>
                </a:solidFill>
                <a:latin typeface="+mn-lt"/>
                <a:ea typeface="+mn-ea"/>
                <a:cs typeface="+mn-ea"/>
                <a:sym typeface="+mn-lt"/>
              </a:endParaRPr>
            </a:p>
          </p:txBody>
        </p:sp>
        <p:sp>
          <p:nvSpPr>
            <p:cNvPr id="68" name="椭圆 67"/>
            <p:cNvSpPr/>
            <p:nvPr/>
          </p:nvSpPr>
          <p:spPr>
            <a:xfrm>
              <a:off x="3402180" y="1509726"/>
              <a:ext cx="1232953" cy="1217652"/>
            </a:xfrm>
            <a:prstGeom prst="ellipse">
              <a:avLst/>
            </a:prstGeom>
            <a:solidFill>
              <a:srgbClr val="00B0F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sp>
          <p:nvSpPr>
            <p:cNvPr id="68637" name="Freeform 285"/>
            <p:cNvSpPr>
              <a:spLocks noEditPoints="1"/>
            </p:cNvSpPr>
            <p:nvPr/>
          </p:nvSpPr>
          <p:spPr bwMode="auto">
            <a:xfrm>
              <a:off x="3826713" y="1616453"/>
              <a:ext cx="343049" cy="342543"/>
            </a:xfrm>
            <a:custGeom>
              <a:avLst/>
              <a:gdLst>
                <a:gd name="T0" fmla="*/ 216405 w 201"/>
                <a:gd name="T1" fmla="*/ 128875 h 203"/>
                <a:gd name="T2" fmla="*/ 124272 w 201"/>
                <a:gd name="T3" fmla="*/ 221235 h 203"/>
                <a:gd name="T4" fmla="*/ 216405 w 201"/>
                <a:gd name="T5" fmla="*/ 315743 h 203"/>
                <a:gd name="T6" fmla="*/ 308538 w 201"/>
                <a:gd name="T7" fmla="*/ 221235 h 203"/>
                <a:gd name="T8" fmla="*/ 216405 w 201"/>
                <a:gd name="T9" fmla="*/ 128875 h 203"/>
                <a:gd name="T10" fmla="*/ 385673 w 201"/>
                <a:gd name="T11" fmla="*/ 216939 h 203"/>
                <a:gd name="T12" fmla="*/ 385673 w 201"/>
                <a:gd name="T13" fmla="*/ 204052 h 203"/>
                <a:gd name="T14" fmla="*/ 430668 w 201"/>
                <a:gd name="T15" fmla="*/ 193312 h 203"/>
                <a:gd name="T16" fmla="*/ 413527 w 201"/>
                <a:gd name="T17" fmla="*/ 131023 h 203"/>
                <a:gd name="T18" fmla="*/ 368532 w 201"/>
                <a:gd name="T19" fmla="*/ 143910 h 203"/>
                <a:gd name="T20" fmla="*/ 347106 w 201"/>
                <a:gd name="T21" fmla="*/ 109543 h 203"/>
                <a:gd name="T22" fmla="*/ 377102 w 201"/>
                <a:gd name="T23" fmla="*/ 73029 h 203"/>
                <a:gd name="T24" fmla="*/ 327822 w 201"/>
                <a:gd name="T25" fmla="*/ 32219 h 203"/>
                <a:gd name="T26" fmla="*/ 297825 w 201"/>
                <a:gd name="T27" fmla="*/ 68733 h 203"/>
                <a:gd name="T28" fmla="*/ 246402 w 201"/>
                <a:gd name="T29" fmla="*/ 49402 h 203"/>
                <a:gd name="T30" fmla="*/ 246402 w 201"/>
                <a:gd name="T31" fmla="*/ 2148 h 203"/>
                <a:gd name="T32" fmla="*/ 216405 w 201"/>
                <a:gd name="T33" fmla="*/ 0 h 203"/>
                <a:gd name="T34" fmla="*/ 184266 w 201"/>
                <a:gd name="T35" fmla="*/ 2148 h 203"/>
                <a:gd name="T36" fmla="*/ 184266 w 201"/>
                <a:gd name="T37" fmla="*/ 49402 h 203"/>
                <a:gd name="T38" fmla="*/ 145699 w 201"/>
                <a:gd name="T39" fmla="*/ 62289 h 203"/>
                <a:gd name="T40" fmla="*/ 117844 w 201"/>
                <a:gd name="T41" fmla="*/ 23627 h 203"/>
                <a:gd name="T42" fmla="*/ 66421 w 201"/>
                <a:gd name="T43" fmla="*/ 60142 h 203"/>
                <a:gd name="T44" fmla="*/ 92133 w 201"/>
                <a:gd name="T45" fmla="*/ 98804 h 203"/>
                <a:gd name="T46" fmla="*/ 68564 w 201"/>
                <a:gd name="T47" fmla="*/ 128875 h 203"/>
                <a:gd name="T48" fmla="*/ 25712 w 201"/>
                <a:gd name="T49" fmla="*/ 113839 h 203"/>
                <a:gd name="T50" fmla="*/ 2143 w 201"/>
                <a:gd name="T51" fmla="*/ 173981 h 203"/>
                <a:gd name="T52" fmla="*/ 47138 w 201"/>
                <a:gd name="T53" fmla="*/ 189016 h 203"/>
                <a:gd name="T54" fmla="*/ 44995 w 201"/>
                <a:gd name="T55" fmla="*/ 216939 h 203"/>
                <a:gd name="T56" fmla="*/ 44995 w 201"/>
                <a:gd name="T57" fmla="*/ 229827 h 203"/>
                <a:gd name="T58" fmla="*/ 0 w 201"/>
                <a:gd name="T59" fmla="*/ 242714 h 203"/>
                <a:gd name="T60" fmla="*/ 14998 w 201"/>
                <a:gd name="T61" fmla="*/ 305003 h 203"/>
                <a:gd name="T62" fmla="*/ 59994 w 201"/>
                <a:gd name="T63" fmla="*/ 292116 h 203"/>
                <a:gd name="T64" fmla="*/ 83562 w 201"/>
                <a:gd name="T65" fmla="*/ 326483 h 203"/>
                <a:gd name="T66" fmla="*/ 53566 w 201"/>
                <a:gd name="T67" fmla="*/ 362997 h 203"/>
                <a:gd name="T68" fmla="*/ 100703 w 201"/>
                <a:gd name="T69" fmla="*/ 403807 h 203"/>
                <a:gd name="T70" fmla="*/ 130700 w 201"/>
                <a:gd name="T71" fmla="*/ 367293 h 203"/>
                <a:gd name="T72" fmla="*/ 184266 w 201"/>
                <a:gd name="T73" fmla="*/ 386624 h 203"/>
                <a:gd name="T74" fmla="*/ 184266 w 201"/>
                <a:gd name="T75" fmla="*/ 433878 h 203"/>
                <a:gd name="T76" fmla="*/ 216405 w 201"/>
                <a:gd name="T77" fmla="*/ 436026 h 203"/>
                <a:gd name="T78" fmla="*/ 246402 w 201"/>
                <a:gd name="T79" fmla="*/ 433878 h 203"/>
                <a:gd name="T80" fmla="*/ 246402 w 201"/>
                <a:gd name="T81" fmla="*/ 386624 h 203"/>
                <a:gd name="T82" fmla="*/ 287112 w 201"/>
                <a:gd name="T83" fmla="*/ 373737 h 203"/>
                <a:gd name="T84" fmla="*/ 312824 w 201"/>
                <a:gd name="T85" fmla="*/ 412399 h 203"/>
                <a:gd name="T86" fmla="*/ 364247 w 201"/>
                <a:gd name="T87" fmla="*/ 375884 h 203"/>
                <a:gd name="T88" fmla="*/ 338535 w 201"/>
                <a:gd name="T89" fmla="*/ 337222 h 203"/>
                <a:gd name="T90" fmla="*/ 362104 w 201"/>
                <a:gd name="T91" fmla="*/ 305003 h 203"/>
                <a:gd name="T92" fmla="*/ 407099 w 201"/>
                <a:gd name="T93" fmla="*/ 322187 h 203"/>
                <a:gd name="T94" fmla="*/ 428525 w 201"/>
                <a:gd name="T95" fmla="*/ 259897 h 203"/>
                <a:gd name="T96" fmla="*/ 383530 w 201"/>
                <a:gd name="T97" fmla="*/ 244862 h 203"/>
                <a:gd name="T98" fmla="*/ 385673 w 201"/>
                <a:gd name="T99" fmla="*/ 216939 h 203"/>
                <a:gd name="T100" fmla="*/ 216405 w 201"/>
                <a:gd name="T101" fmla="*/ 339370 h 203"/>
                <a:gd name="T102" fmla="*/ 100703 w 201"/>
                <a:gd name="T103" fmla="*/ 221235 h 203"/>
                <a:gd name="T104" fmla="*/ 216405 w 201"/>
                <a:gd name="T105" fmla="*/ 105248 h 203"/>
                <a:gd name="T106" fmla="*/ 332107 w 201"/>
                <a:gd name="T107" fmla="*/ 221235 h 203"/>
                <a:gd name="T108" fmla="*/ 216405 w 201"/>
                <a:gd name="T109" fmla="*/ 339370 h 2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1" h="203">
                  <a:moveTo>
                    <a:pt x="101" y="60"/>
                  </a:moveTo>
                  <a:cubicBezTo>
                    <a:pt x="77" y="60"/>
                    <a:pt x="58" y="80"/>
                    <a:pt x="58" y="103"/>
                  </a:cubicBezTo>
                  <a:cubicBezTo>
                    <a:pt x="58" y="127"/>
                    <a:pt x="77" y="147"/>
                    <a:pt x="101" y="147"/>
                  </a:cubicBezTo>
                  <a:cubicBezTo>
                    <a:pt x="125" y="147"/>
                    <a:pt x="144" y="127"/>
                    <a:pt x="144" y="103"/>
                  </a:cubicBezTo>
                  <a:cubicBezTo>
                    <a:pt x="144" y="80"/>
                    <a:pt x="125" y="60"/>
                    <a:pt x="101" y="60"/>
                  </a:cubicBezTo>
                  <a:close/>
                  <a:moveTo>
                    <a:pt x="180" y="101"/>
                  </a:moveTo>
                  <a:cubicBezTo>
                    <a:pt x="180" y="99"/>
                    <a:pt x="180" y="97"/>
                    <a:pt x="180" y="95"/>
                  </a:cubicBezTo>
                  <a:cubicBezTo>
                    <a:pt x="201" y="90"/>
                    <a:pt x="201" y="90"/>
                    <a:pt x="201" y="90"/>
                  </a:cubicBezTo>
                  <a:cubicBezTo>
                    <a:pt x="200" y="80"/>
                    <a:pt x="197" y="70"/>
                    <a:pt x="193" y="61"/>
                  </a:cubicBezTo>
                  <a:cubicBezTo>
                    <a:pt x="172" y="67"/>
                    <a:pt x="172" y="67"/>
                    <a:pt x="172" y="67"/>
                  </a:cubicBezTo>
                  <a:cubicBezTo>
                    <a:pt x="170" y="61"/>
                    <a:pt x="166" y="56"/>
                    <a:pt x="162" y="51"/>
                  </a:cubicBezTo>
                  <a:cubicBezTo>
                    <a:pt x="176" y="34"/>
                    <a:pt x="176" y="34"/>
                    <a:pt x="176" y="34"/>
                  </a:cubicBezTo>
                  <a:cubicBezTo>
                    <a:pt x="170" y="27"/>
                    <a:pt x="162" y="20"/>
                    <a:pt x="153" y="15"/>
                  </a:cubicBezTo>
                  <a:cubicBezTo>
                    <a:pt x="139" y="32"/>
                    <a:pt x="139" y="32"/>
                    <a:pt x="139" y="32"/>
                  </a:cubicBezTo>
                  <a:cubicBezTo>
                    <a:pt x="132" y="28"/>
                    <a:pt x="124" y="25"/>
                    <a:pt x="115" y="23"/>
                  </a:cubicBezTo>
                  <a:cubicBezTo>
                    <a:pt x="115" y="1"/>
                    <a:pt x="115" y="1"/>
                    <a:pt x="115" y="1"/>
                  </a:cubicBezTo>
                  <a:cubicBezTo>
                    <a:pt x="111" y="1"/>
                    <a:pt x="106" y="0"/>
                    <a:pt x="101" y="0"/>
                  </a:cubicBezTo>
                  <a:cubicBezTo>
                    <a:pt x="95" y="0"/>
                    <a:pt x="91" y="1"/>
                    <a:pt x="86" y="1"/>
                  </a:cubicBezTo>
                  <a:cubicBezTo>
                    <a:pt x="86" y="23"/>
                    <a:pt x="86" y="23"/>
                    <a:pt x="86" y="23"/>
                  </a:cubicBezTo>
                  <a:cubicBezTo>
                    <a:pt x="79" y="24"/>
                    <a:pt x="73" y="26"/>
                    <a:pt x="68" y="29"/>
                  </a:cubicBezTo>
                  <a:cubicBezTo>
                    <a:pt x="55" y="11"/>
                    <a:pt x="55" y="11"/>
                    <a:pt x="55" y="11"/>
                  </a:cubicBezTo>
                  <a:cubicBezTo>
                    <a:pt x="46" y="15"/>
                    <a:pt x="38" y="21"/>
                    <a:pt x="31" y="28"/>
                  </a:cubicBezTo>
                  <a:cubicBezTo>
                    <a:pt x="43" y="46"/>
                    <a:pt x="43" y="46"/>
                    <a:pt x="43" y="46"/>
                  </a:cubicBezTo>
                  <a:cubicBezTo>
                    <a:pt x="39" y="50"/>
                    <a:pt x="35" y="55"/>
                    <a:pt x="32" y="60"/>
                  </a:cubicBezTo>
                  <a:cubicBezTo>
                    <a:pt x="12" y="53"/>
                    <a:pt x="12" y="53"/>
                    <a:pt x="12" y="53"/>
                  </a:cubicBezTo>
                  <a:cubicBezTo>
                    <a:pt x="7" y="62"/>
                    <a:pt x="3" y="71"/>
                    <a:pt x="1" y="81"/>
                  </a:cubicBezTo>
                  <a:cubicBezTo>
                    <a:pt x="22" y="88"/>
                    <a:pt x="22" y="88"/>
                    <a:pt x="22" y="88"/>
                  </a:cubicBezTo>
                  <a:cubicBezTo>
                    <a:pt x="21" y="93"/>
                    <a:pt x="21" y="97"/>
                    <a:pt x="21" y="101"/>
                  </a:cubicBezTo>
                  <a:cubicBezTo>
                    <a:pt x="21" y="103"/>
                    <a:pt x="21" y="105"/>
                    <a:pt x="21" y="107"/>
                  </a:cubicBezTo>
                  <a:cubicBezTo>
                    <a:pt x="0" y="113"/>
                    <a:pt x="0" y="113"/>
                    <a:pt x="0" y="113"/>
                  </a:cubicBezTo>
                  <a:cubicBezTo>
                    <a:pt x="1" y="123"/>
                    <a:pt x="4" y="133"/>
                    <a:pt x="7" y="142"/>
                  </a:cubicBezTo>
                  <a:cubicBezTo>
                    <a:pt x="28" y="136"/>
                    <a:pt x="28" y="136"/>
                    <a:pt x="28" y="136"/>
                  </a:cubicBezTo>
                  <a:cubicBezTo>
                    <a:pt x="31" y="142"/>
                    <a:pt x="35" y="147"/>
                    <a:pt x="39" y="152"/>
                  </a:cubicBezTo>
                  <a:cubicBezTo>
                    <a:pt x="25" y="169"/>
                    <a:pt x="25" y="169"/>
                    <a:pt x="25" y="169"/>
                  </a:cubicBezTo>
                  <a:cubicBezTo>
                    <a:pt x="31" y="176"/>
                    <a:pt x="39" y="182"/>
                    <a:pt x="47" y="188"/>
                  </a:cubicBezTo>
                  <a:cubicBezTo>
                    <a:pt x="61" y="171"/>
                    <a:pt x="61" y="171"/>
                    <a:pt x="61" y="171"/>
                  </a:cubicBezTo>
                  <a:cubicBezTo>
                    <a:pt x="69" y="175"/>
                    <a:pt x="77" y="178"/>
                    <a:pt x="86" y="180"/>
                  </a:cubicBezTo>
                  <a:cubicBezTo>
                    <a:pt x="86" y="202"/>
                    <a:pt x="86" y="202"/>
                    <a:pt x="86" y="202"/>
                  </a:cubicBezTo>
                  <a:cubicBezTo>
                    <a:pt x="91" y="202"/>
                    <a:pt x="95" y="203"/>
                    <a:pt x="101" y="203"/>
                  </a:cubicBezTo>
                  <a:cubicBezTo>
                    <a:pt x="106" y="203"/>
                    <a:pt x="111" y="202"/>
                    <a:pt x="115" y="202"/>
                  </a:cubicBezTo>
                  <a:cubicBezTo>
                    <a:pt x="115" y="180"/>
                    <a:pt x="115" y="180"/>
                    <a:pt x="115" y="180"/>
                  </a:cubicBezTo>
                  <a:cubicBezTo>
                    <a:pt x="122" y="179"/>
                    <a:pt x="128" y="177"/>
                    <a:pt x="134" y="174"/>
                  </a:cubicBezTo>
                  <a:cubicBezTo>
                    <a:pt x="146" y="192"/>
                    <a:pt x="146" y="192"/>
                    <a:pt x="146" y="192"/>
                  </a:cubicBezTo>
                  <a:cubicBezTo>
                    <a:pt x="155" y="188"/>
                    <a:pt x="163" y="182"/>
                    <a:pt x="170" y="175"/>
                  </a:cubicBezTo>
                  <a:cubicBezTo>
                    <a:pt x="158" y="157"/>
                    <a:pt x="158" y="157"/>
                    <a:pt x="158" y="157"/>
                  </a:cubicBezTo>
                  <a:cubicBezTo>
                    <a:pt x="162" y="153"/>
                    <a:pt x="166" y="148"/>
                    <a:pt x="169" y="142"/>
                  </a:cubicBezTo>
                  <a:cubicBezTo>
                    <a:pt x="190" y="150"/>
                    <a:pt x="190" y="150"/>
                    <a:pt x="190" y="150"/>
                  </a:cubicBezTo>
                  <a:cubicBezTo>
                    <a:pt x="194" y="141"/>
                    <a:pt x="198" y="131"/>
                    <a:pt x="200" y="121"/>
                  </a:cubicBezTo>
                  <a:cubicBezTo>
                    <a:pt x="179" y="114"/>
                    <a:pt x="179" y="114"/>
                    <a:pt x="179" y="114"/>
                  </a:cubicBezTo>
                  <a:cubicBezTo>
                    <a:pt x="180" y="110"/>
                    <a:pt x="180" y="106"/>
                    <a:pt x="180" y="101"/>
                  </a:cubicBezTo>
                  <a:close/>
                  <a:moveTo>
                    <a:pt x="101" y="158"/>
                  </a:moveTo>
                  <a:cubicBezTo>
                    <a:pt x="71" y="158"/>
                    <a:pt x="47" y="133"/>
                    <a:pt x="47" y="103"/>
                  </a:cubicBezTo>
                  <a:cubicBezTo>
                    <a:pt x="47" y="73"/>
                    <a:pt x="71" y="49"/>
                    <a:pt x="101" y="49"/>
                  </a:cubicBezTo>
                  <a:cubicBezTo>
                    <a:pt x="131" y="49"/>
                    <a:pt x="155" y="73"/>
                    <a:pt x="155" y="103"/>
                  </a:cubicBezTo>
                  <a:cubicBezTo>
                    <a:pt x="155" y="133"/>
                    <a:pt x="131" y="158"/>
                    <a:pt x="101" y="15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lIns="72585" tIns="36293" rIns="72585" bIns="36293"/>
            <a:lstStyle/>
            <a:p>
              <a:endParaRPr lang="zh-CN" altLang="en-US">
                <a:latin typeface="+mn-lt"/>
                <a:ea typeface="+mn-ea"/>
                <a:cs typeface="+mn-ea"/>
                <a:sym typeface="+mn-lt"/>
              </a:endParaRPr>
            </a:p>
          </p:txBody>
        </p:sp>
        <p:sp>
          <p:nvSpPr>
            <p:cNvPr id="68641" name="文本框 86"/>
            <p:cNvSpPr txBox="1">
              <a:spLocks noChangeArrowheads="1"/>
            </p:cNvSpPr>
            <p:nvPr/>
          </p:nvSpPr>
          <p:spPr bwMode="auto">
            <a:xfrm>
              <a:off x="3589996" y="2070259"/>
              <a:ext cx="851208" cy="561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en-US" altLang="zh-CN" sz="1500">
                  <a:solidFill>
                    <a:schemeClr val="bg1"/>
                  </a:solidFill>
                  <a:latin typeface="+mn-lt"/>
                  <a:ea typeface="+mn-ea"/>
                  <a:cs typeface="+mn-ea"/>
                  <a:sym typeface="+mn-lt"/>
                </a:rPr>
                <a:t>Sample</a:t>
              </a:r>
            </a:p>
            <a:p>
              <a:r>
                <a:rPr lang="en-US" altLang="zh-CN" sz="1500">
                  <a:solidFill>
                    <a:schemeClr val="bg1"/>
                  </a:solidFill>
                  <a:latin typeface="+mn-lt"/>
                  <a:ea typeface="+mn-ea"/>
                  <a:cs typeface="+mn-ea"/>
                  <a:sym typeface="+mn-lt"/>
                </a:rPr>
                <a:t>TEXT</a:t>
              </a:r>
              <a:endParaRPr lang="zh-CN" altLang="en-US" sz="1500">
                <a:solidFill>
                  <a:schemeClr val="bg1"/>
                </a:solidFill>
                <a:latin typeface="+mn-lt"/>
                <a:ea typeface="+mn-ea"/>
                <a:cs typeface="+mn-ea"/>
                <a:sym typeface="+mn-lt"/>
              </a:endParaRPr>
            </a:p>
          </p:txBody>
        </p:sp>
      </p:grpSp>
      <p:grpSp>
        <p:nvGrpSpPr>
          <p:cNvPr id="8" name="组合 7"/>
          <p:cNvGrpSpPr/>
          <p:nvPr/>
        </p:nvGrpSpPr>
        <p:grpSpPr>
          <a:xfrm>
            <a:off x="4671097" y="1383618"/>
            <a:ext cx="1241353" cy="1242000"/>
            <a:chOff x="4966284" y="1452799"/>
            <a:chExt cx="1319800" cy="1304100"/>
          </a:xfrm>
        </p:grpSpPr>
        <p:sp>
          <p:nvSpPr>
            <p:cNvPr id="5" name="椭圆 4"/>
            <p:cNvSpPr/>
            <p:nvPr/>
          </p:nvSpPr>
          <p:spPr>
            <a:xfrm>
              <a:off x="4966284"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headEnd/>
              <a:tailEnd/>
            </a:ln>
            <a:effectLst>
              <a:outerShdw blurRad="254000" dist="101600" dir="2700000" sx="102000" sy="102000" algn="tl" rotWithShape="0">
                <a:prstClr val="black">
                  <a:alpha val="30000"/>
                </a:prstClr>
              </a:outerShdw>
            </a:effectLst>
          </p:spPr>
          <p:txBody>
            <a:bodyPr lIns="72585" tIns="36293" rIns="72585" bIns="36293"/>
            <a:lstStyle/>
            <a:p>
              <a:pPr fontAlgn="auto">
                <a:spcBef>
                  <a:spcPts val="0"/>
                </a:spcBef>
                <a:spcAft>
                  <a:spcPts val="0"/>
                </a:spcAft>
                <a:defRPr/>
              </a:pPr>
              <a:endParaRPr lang="zh-CN" altLang="en-US" dirty="0">
                <a:solidFill>
                  <a:prstClr val="black"/>
                </a:solidFill>
                <a:latin typeface="+mn-lt"/>
                <a:ea typeface="+mn-ea"/>
                <a:cs typeface="+mn-ea"/>
                <a:sym typeface="+mn-lt"/>
              </a:endParaRPr>
            </a:p>
          </p:txBody>
        </p:sp>
        <p:sp>
          <p:nvSpPr>
            <p:cNvPr id="69" name="椭圆 68"/>
            <p:cNvSpPr/>
            <p:nvPr/>
          </p:nvSpPr>
          <p:spPr>
            <a:xfrm>
              <a:off x="5005234" y="1502688"/>
              <a:ext cx="1234220" cy="1217652"/>
            </a:xfrm>
            <a:prstGeom prst="ellipse">
              <a:avLst/>
            </a:prstGeom>
            <a:solidFill>
              <a:srgbClr val="0070C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grpSp>
          <p:nvGrpSpPr>
            <p:cNvPr id="75" name="组合 74"/>
            <p:cNvGrpSpPr>
              <a:grpSpLocks noChangeAspect="1"/>
            </p:cNvGrpSpPr>
            <p:nvPr/>
          </p:nvGrpSpPr>
          <p:grpSpPr>
            <a:xfrm>
              <a:off x="5367231" y="1628888"/>
              <a:ext cx="423100" cy="317548"/>
              <a:chOff x="10004425" y="1971676"/>
              <a:chExt cx="1593850" cy="1211262"/>
            </a:xfrm>
            <a:solidFill>
              <a:schemeClr val="bg1"/>
            </a:solidFill>
          </p:grpSpPr>
          <p:sp>
            <p:nvSpPr>
              <p:cNvPr id="76" name="Freeform 267"/>
              <p:cNvSpPr>
                <a:spLocks/>
              </p:cNvSpPr>
              <p:nvPr/>
            </p:nvSpPr>
            <p:spPr bwMode="auto">
              <a:xfrm>
                <a:off x="10004425" y="1971676"/>
                <a:ext cx="1535113" cy="688975"/>
              </a:xfrm>
              <a:custGeom>
                <a:avLst/>
                <a:gdLst>
                  <a:gd name="T0" fmla="*/ 480 w 967"/>
                  <a:gd name="T1" fmla="*/ 434 h 434"/>
                  <a:gd name="T2" fmla="*/ 0 w 967"/>
                  <a:gd name="T3" fmla="*/ 217 h 434"/>
                  <a:gd name="T4" fmla="*/ 492 w 967"/>
                  <a:gd name="T5" fmla="*/ 0 h 434"/>
                  <a:gd name="T6" fmla="*/ 967 w 967"/>
                  <a:gd name="T7" fmla="*/ 212 h 434"/>
                  <a:gd name="T8" fmla="*/ 480 w 967"/>
                  <a:gd name="T9" fmla="*/ 434 h 434"/>
                </a:gdLst>
                <a:ahLst/>
                <a:cxnLst>
                  <a:cxn ang="0">
                    <a:pos x="T0" y="T1"/>
                  </a:cxn>
                  <a:cxn ang="0">
                    <a:pos x="T2" y="T3"/>
                  </a:cxn>
                  <a:cxn ang="0">
                    <a:pos x="T4" y="T5"/>
                  </a:cxn>
                  <a:cxn ang="0">
                    <a:pos x="T6" y="T7"/>
                  </a:cxn>
                  <a:cxn ang="0">
                    <a:pos x="T8" y="T9"/>
                  </a:cxn>
                </a:cxnLst>
                <a:rect l="0" t="0" r="r" b="b"/>
                <a:pathLst>
                  <a:path w="967" h="434">
                    <a:moveTo>
                      <a:pt x="480" y="434"/>
                    </a:moveTo>
                    <a:lnTo>
                      <a:pt x="0" y="217"/>
                    </a:lnTo>
                    <a:lnTo>
                      <a:pt x="492" y="0"/>
                    </a:lnTo>
                    <a:lnTo>
                      <a:pt x="967" y="212"/>
                    </a:lnTo>
                    <a:lnTo>
                      <a:pt x="480" y="43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solidFill>
                    <a:srgbClr val="FF0000"/>
                  </a:solidFill>
                  <a:latin typeface="+mn-lt"/>
                  <a:ea typeface="+mn-ea"/>
                  <a:cs typeface="+mn-ea"/>
                  <a:sym typeface="+mn-lt"/>
                </a:endParaRPr>
              </a:p>
            </p:txBody>
          </p:sp>
          <p:sp>
            <p:nvSpPr>
              <p:cNvPr id="77" name="Rectangle 268"/>
              <p:cNvSpPr>
                <a:spLocks noChangeArrowheads="1"/>
              </p:cNvSpPr>
              <p:nvPr/>
            </p:nvSpPr>
            <p:spPr bwMode="auto">
              <a:xfrm>
                <a:off x="11474450" y="2297113"/>
                <a:ext cx="46038" cy="50323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solidFill>
                    <a:srgbClr val="FF0000"/>
                  </a:solidFill>
                  <a:latin typeface="+mn-lt"/>
                  <a:ea typeface="+mn-ea"/>
                  <a:cs typeface="+mn-ea"/>
                  <a:sym typeface="+mn-lt"/>
                </a:endParaRPr>
              </a:p>
            </p:txBody>
          </p:sp>
          <p:sp>
            <p:nvSpPr>
              <p:cNvPr id="78" name="Oval 269"/>
              <p:cNvSpPr>
                <a:spLocks noChangeArrowheads="1"/>
              </p:cNvSpPr>
              <p:nvPr/>
            </p:nvSpPr>
            <p:spPr bwMode="auto">
              <a:xfrm>
                <a:off x="11422063" y="2743201"/>
                <a:ext cx="150813" cy="15081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solidFill>
                    <a:srgbClr val="FF0000"/>
                  </a:solidFill>
                  <a:latin typeface="+mn-lt"/>
                  <a:ea typeface="+mn-ea"/>
                  <a:cs typeface="+mn-ea"/>
                  <a:sym typeface="+mn-lt"/>
                </a:endParaRPr>
              </a:p>
            </p:txBody>
          </p:sp>
          <p:sp>
            <p:nvSpPr>
              <p:cNvPr id="79" name="Freeform 270"/>
              <p:cNvSpPr>
                <a:spLocks/>
              </p:cNvSpPr>
              <p:nvPr/>
            </p:nvSpPr>
            <p:spPr bwMode="auto">
              <a:xfrm>
                <a:off x="11404600" y="2822576"/>
                <a:ext cx="107950" cy="336550"/>
              </a:xfrm>
              <a:custGeom>
                <a:avLst/>
                <a:gdLst>
                  <a:gd name="T0" fmla="*/ 16 w 29"/>
                  <a:gd name="T1" fmla="*/ 5 h 90"/>
                  <a:gd name="T2" fmla="*/ 6 w 29"/>
                  <a:gd name="T3" fmla="*/ 90 h 90"/>
                  <a:gd name="T4" fmla="*/ 29 w 29"/>
                  <a:gd name="T5" fmla="*/ 90 h 90"/>
                  <a:gd name="T6" fmla="*/ 29 w 29"/>
                  <a:gd name="T7" fmla="*/ 0 h 90"/>
                  <a:gd name="T8" fmla="*/ 16 w 29"/>
                  <a:gd name="T9" fmla="*/ 5 h 90"/>
                </a:gdLst>
                <a:ahLst/>
                <a:cxnLst>
                  <a:cxn ang="0">
                    <a:pos x="T0" y="T1"/>
                  </a:cxn>
                  <a:cxn ang="0">
                    <a:pos x="T2" y="T3"/>
                  </a:cxn>
                  <a:cxn ang="0">
                    <a:pos x="T4" y="T5"/>
                  </a:cxn>
                  <a:cxn ang="0">
                    <a:pos x="T6" y="T7"/>
                  </a:cxn>
                  <a:cxn ang="0">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solidFill>
                    <a:srgbClr val="FF0000"/>
                  </a:solidFill>
                  <a:latin typeface="+mn-lt"/>
                  <a:ea typeface="+mn-ea"/>
                  <a:cs typeface="+mn-ea"/>
                  <a:sym typeface="+mn-lt"/>
                </a:endParaRPr>
              </a:p>
            </p:txBody>
          </p:sp>
          <p:sp>
            <p:nvSpPr>
              <p:cNvPr id="80" name="Freeform 271"/>
              <p:cNvSpPr>
                <a:spLocks/>
              </p:cNvSpPr>
              <p:nvPr/>
            </p:nvSpPr>
            <p:spPr bwMode="auto">
              <a:xfrm>
                <a:off x="11490325" y="2822576"/>
                <a:ext cx="107950" cy="336550"/>
              </a:xfrm>
              <a:custGeom>
                <a:avLst/>
                <a:gdLst>
                  <a:gd name="T0" fmla="*/ 13 w 29"/>
                  <a:gd name="T1" fmla="*/ 5 h 90"/>
                  <a:gd name="T2" fmla="*/ 23 w 29"/>
                  <a:gd name="T3" fmla="*/ 90 h 90"/>
                  <a:gd name="T4" fmla="*/ 0 w 29"/>
                  <a:gd name="T5" fmla="*/ 90 h 90"/>
                  <a:gd name="T6" fmla="*/ 0 w 29"/>
                  <a:gd name="T7" fmla="*/ 0 h 90"/>
                  <a:gd name="T8" fmla="*/ 13 w 29"/>
                  <a:gd name="T9" fmla="*/ 5 h 90"/>
                </a:gdLst>
                <a:ahLst/>
                <a:cxnLst>
                  <a:cxn ang="0">
                    <a:pos x="T0" y="T1"/>
                  </a:cxn>
                  <a:cxn ang="0">
                    <a:pos x="T2" y="T3"/>
                  </a:cxn>
                  <a:cxn ang="0">
                    <a:pos x="T4" y="T5"/>
                  </a:cxn>
                  <a:cxn ang="0">
                    <a:pos x="T6" y="T7"/>
                  </a:cxn>
                  <a:cxn ang="0">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solidFill>
                    <a:srgbClr val="FF0000"/>
                  </a:solidFill>
                  <a:latin typeface="+mn-lt"/>
                  <a:ea typeface="+mn-ea"/>
                  <a:cs typeface="+mn-ea"/>
                  <a:sym typeface="+mn-lt"/>
                </a:endParaRPr>
              </a:p>
            </p:txBody>
          </p:sp>
          <p:sp>
            <p:nvSpPr>
              <p:cNvPr id="81" name="Freeform 272"/>
              <p:cNvSpPr>
                <a:spLocks/>
              </p:cNvSpPr>
              <p:nvPr/>
            </p:nvSpPr>
            <p:spPr bwMode="auto">
              <a:xfrm>
                <a:off x="10309225" y="2522538"/>
                <a:ext cx="889000" cy="660400"/>
              </a:xfrm>
              <a:custGeom>
                <a:avLst/>
                <a:gdLst>
                  <a:gd name="T0" fmla="*/ 237 w 237"/>
                  <a:gd name="T1" fmla="*/ 0 h 176"/>
                  <a:gd name="T2" fmla="*/ 118 w 237"/>
                  <a:gd name="T3" fmla="*/ 55 h 176"/>
                  <a:gd name="T4" fmla="*/ 0 w 237"/>
                  <a:gd name="T5" fmla="*/ 0 h 176"/>
                  <a:gd name="T6" fmla="*/ 0 w 237"/>
                  <a:gd name="T7" fmla="*/ 136 h 176"/>
                  <a:gd name="T8" fmla="*/ 115 w 237"/>
                  <a:gd name="T9" fmla="*/ 176 h 176"/>
                  <a:gd name="T10" fmla="*/ 115 w 237"/>
                  <a:gd name="T11" fmla="*/ 176 h 176"/>
                  <a:gd name="T12" fmla="*/ 118 w 237"/>
                  <a:gd name="T13" fmla="*/ 176 h 176"/>
                  <a:gd name="T14" fmla="*/ 122 w 237"/>
                  <a:gd name="T15" fmla="*/ 176 h 176"/>
                  <a:gd name="T16" fmla="*/ 122 w 237"/>
                  <a:gd name="T17" fmla="*/ 176 h 176"/>
                  <a:gd name="T18" fmla="*/ 237 w 237"/>
                  <a:gd name="T19" fmla="*/ 136 h 176"/>
                  <a:gd name="T20" fmla="*/ 237 w 237"/>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solidFill>
                    <a:srgbClr val="FF0000"/>
                  </a:solidFill>
                  <a:latin typeface="+mn-lt"/>
                  <a:ea typeface="+mn-ea"/>
                  <a:cs typeface="+mn-ea"/>
                  <a:sym typeface="+mn-lt"/>
                </a:endParaRPr>
              </a:p>
            </p:txBody>
          </p:sp>
        </p:grpSp>
        <p:sp>
          <p:nvSpPr>
            <p:cNvPr id="68642" name="文本框 87"/>
            <p:cNvSpPr txBox="1">
              <a:spLocks noChangeArrowheads="1"/>
            </p:cNvSpPr>
            <p:nvPr/>
          </p:nvSpPr>
          <p:spPr bwMode="auto">
            <a:xfrm>
              <a:off x="5222963" y="2070259"/>
              <a:ext cx="851208" cy="561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en-US" altLang="zh-CN" sz="1500">
                  <a:solidFill>
                    <a:schemeClr val="bg1"/>
                  </a:solidFill>
                  <a:latin typeface="+mn-lt"/>
                  <a:ea typeface="+mn-ea"/>
                  <a:cs typeface="+mn-ea"/>
                  <a:sym typeface="+mn-lt"/>
                </a:rPr>
                <a:t>Sample</a:t>
              </a:r>
            </a:p>
            <a:p>
              <a:r>
                <a:rPr lang="en-US" altLang="zh-CN" sz="1500">
                  <a:solidFill>
                    <a:schemeClr val="bg1"/>
                  </a:solidFill>
                  <a:latin typeface="+mn-lt"/>
                  <a:ea typeface="+mn-ea"/>
                  <a:cs typeface="+mn-ea"/>
                  <a:sym typeface="+mn-lt"/>
                </a:rPr>
                <a:t>TEXT</a:t>
              </a:r>
              <a:endParaRPr lang="zh-CN" altLang="en-US" sz="1500">
                <a:solidFill>
                  <a:schemeClr val="bg1"/>
                </a:solidFill>
                <a:latin typeface="+mn-lt"/>
                <a:ea typeface="+mn-ea"/>
                <a:cs typeface="+mn-ea"/>
                <a:sym typeface="+mn-lt"/>
              </a:endParaRPr>
            </a:p>
          </p:txBody>
        </p:sp>
      </p:grpSp>
      <p:grpSp>
        <p:nvGrpSpPr>
          <p:cNvPr id="9" name="组合 8"/>
          <p:cNvGrpSpPr/>
          <p:nvPr/>
        </p:nvGrpSpPr>
        <p:grpSpPr>
          <a:xfrm>
            <a:off x="6191474" y="1383618"/>
            <a:ext cx="1241353" cy="1242000"/>
            <a:chOff x="6582741" y="1452799"/>
            <a:chExt cx="1319800" cy="1304100"/>
          </a:xfrm>
        </p:grpSpPr>
        <p:sp>
          <p:nvSpPr>
            <p:cNvPr id="6" name="椭圆 5"/>
            <p:cNvSpPr/>
            <p:nvPr/>
          </p:nvSpPr>
          <p:spPr>
            <a:xfrm>
              <a:off x="6582741"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headEnd/>
              <a:tailEnd/>
            </a:ln>
            <a:effectLst>
              <a:outerShdw blurRad="254000" dist="101600" dir="2700000" sx="102000" sy="102000" algn="tl" rotWithShape="0">
                <a:prstClr val="black">
                  <a:alpha val="30000"/>
                </a:prstClr>
              </a:outerShdw>
            </a:effectLst>
          </p:spPr>
          <p:txBody>
            <a:bodyPr lIns="72585" tIns="36293" rIns="72585" bIns="36293"/>
            <a:lstStyle/>
            <a:p>
              <a:pPr fontAlgn="auto">
                <a:spcBef>
                  <a:spcPts val="0"/>
                </a:spcBef>
                <a:spcAft>
                  <a:spcPts val="0"/>
                </a:spcAft>
                <a:defRPr/>
              </a:pPr>
              <a:endParaRPr lang="zh-CN" altLang="en-US" dirty="0">
                <a:solidFill>
                  <a:prstClr val="black"/>
                </a:solidFill>
                <a:latin typeface="+mn-lt"/>
                <a:ea typeface="+mn-ea"/>
                <a:cs typeface="+mn-ea"/>
                <a:sym typeface="+mn-lt"/>
              </a:endParaRPr>
            </a:p>
          </p:txBody>
        </p:sp>
        <p:sp>
          <p:nvSpPr>
            <p:cNvPr id="70" name="椭圆 69"/>
            <p:cNvSpPr/>
            <p:nvPr/>
          </p:nvSpPr>
          <p:spPr>
            <a:xfrm>
              <a:off x="6625542" y="1496438"/>
              <a:ext cx="1234220" cy="1217652"/>
            </a:xfrm>
            <a:prstGeom prst="ellipse">
              <a:avLst/>
            </a:prstGeom>
            <a:solidFill>
              <a:srgbClr val="00B0F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sp>
          <p:nvSpPr>
            <p:cNvPr id="68634" name="Freeform 266"/>
            <p:cNvSpPr>
              <a:spLocks noChangeAspect="1" noEditPoints="1"/>
            </p:cNvSpPr>
            <p:nvPr/>
          </p:nvSpPr>
          <p:spPr bwMode="auto">
            <a:xfrm>
              <a:off x="7078722" y="1572697"/>
              <a:ext cx="327860" cy="355044"/>
            </a:xfrm>
            <a:custGeom>
              <a:avLst/>
              <a:gdLst>
                <a:gd name="T0" fmla="*/ 139650 w 183"/>
                <a:gd name="T1" fmla="*/ 49677 h 200"/>
                <a:gd name="T2" fmla="*/ 81087 w 183"/>
                <a:gd name="T3" fmla="*/ 24839 h 200"/>
                <a:gd name="T4" fmla="*/ 0 w 183"/>
                <a:gd name="T5" fmla="*/ 108386 h 200"/>
                <a:gd name="T6" fmla="*/ 20272 w 183"/>
                <a:gd name="T7" fmla="*/ 164838 h 200"/>
                <a:gd name="T8" fmla="*/ 139650 w 183"/>
                <a:gd name="T9" fmla="*/ 49677 h 200"/>
                <a:gd name="T10" fmla="*/ 331107 w 183"/>
                <a:gd name="T11" fmla="*/ 24839 h 200"/>
                <a:gd name="T12" fmla="*/ 268039 w 183"/>
                <a:gd name="T13" fmla="*/ 51935 h 200"/>
                <a:gd name="T14" fmla="*/ 382912 w 183"/>
                <a:gd name="T15" fmla="*/ 171612 h 200"/>
                <a:gd name="T16" fmla="*/ 412194 w 183"/>
                <a:gd name="T17" fmla="*/ 108386 h 200"/>
                <a:gd name="T18" fmla="*/ 331107 w 183"/>
                <a:gd name="T19" fmla="*/ 24839 h 200"/>
                <a:gd name="T20" fmla="*/ 380660 w 183"/>
                <a:gd name="T21" fmla="*/ 232579 h 200"/>
                <a:gd name="T22" fmla="*/ 216233 w 183"/>
                <a:gd name="T23" fmla="*/ 51935 h 200"/>
                <a:gd name="T24" fmla="*/ 216233 w 183"/>
                <a:gd name="T25" fmla="*/ 13548 h 200"/>
                <a:gd name="T26" fmla="*/ 220738 w 183"/>
                <a:gd name="T27" fmla="*/ 13548 h 200"/>
                <a:gd name="T28" fmla="*/ 229747 w 183"/>
                <a:gd name="T29" fmla="*/ 6774 h 200"/>
                <a:gd name="T30" fmla="*/ 220738 w 183"/>
                <a:gd name="T31" fmla="*/ 0 h 200"/>
                <a:gd name="T32" fmla="*/ 182447 w 183"/>
                <a:gd name="T33" fmla="*/ 0 h 200"/>
                <a:gd name="T34" fmla="*/ 175689 w 183"/>
                <a:gd name="T35" fmla="*/ 6774 h 200"/>
                <a:gd name="T36" fmla="*/ 182447 w 183"/>
                <a:gd name="T37" fmla="*/ 13548 h 200"/>
                <a:gd name="T38" fmla="*/ 189204 w 183"/>
                <a:gd name="T39" fmla="*/ 13548 h 200"/>
                <a:gd name="T40" fmla="*/ 189204 w 183"/>
                <a:gd name="T41" fmla="*/ 51935 h 200"/>
                <a:gd name="T42" fmla="*/ 20272 w 183"/>
                <a:gd name="T43" fmla="*/ 232579 h 200"/>
                <a:gd name="T44" fmla="*/ 85592 w 183"/>
                <a:gd name="T45" fmla="*/ 370320 h 200"/>
                <a:gd name="T46" fmla="*/ 65320 w 183"/>
                <a:gd name="T47" fmla="*/ 429030 h 200"/>
                <a:gd name="T48" fmla="*/ 74330 w 183"/>
                <a:gd name="T49" fmla="*/ 447094 h 200"/>
                <a:gd name="T50" fmla="*/ 78835 w 183"/>
                <a:gd name="T51" fmla="*/ 449352 h 200"/>
                <a:gd name="T52" fmla="*/ 96854 w 183"/>
                <a:gd name="T53" fmla="*/ 442578 h 200"/>
                <a:gd name="T54" fmla="*/ 119379 w 183"/>
                <a:gd name="T55" fmla="*/ 392901 h 200"/>
                <a:gd name="T56" fmla="*/ 200466 w 183"/>
                <a:gd name="T57" fmla="*/ 413223 h 200"/>
                <a:gd name="T58" fmla="*/ 281553 w 183"/>
                <a:gd name="T59" fmla="*/ 392901 h 200"/>
                <a:gd name="T60" fmla="*/ 306330 w 183"/>
                <a:gd name="T61" fmla="*/ 442578 h 200"/>
                <a:gd name="T62" fmla="*/ 324349 w 183"/>
                <a:gd name="T63" fmla="*/ 449352 h 200"/>
                <a:gd name="T64" fmla="*/ 328854 w 183"/>
                <a:gd name="T65" fmla="*/ 447094 h 200"/>
                <a:gd name="T66" fmla="*/ 335612 w 183"/>
                <a:gd name="T67" fmla="*/ 429030 h 200"/>
                <a:gd name="T68" fmla="*/ 317592 w 183"/>
                <a:gd name="T69" fmla="*/ 370320 h 200"/>
                <a:gd name="T70" fmla="*/ 380660 w 183"/>
                <a:gd name="T71" fmla="*/ 232579 h 200"/>
                <a:gd name="T72" fmla="*/ 200466 w 183"/>
                <a:gd name="T73" fmla="*/ 377094 h 200"/>
                <a:gd name="T74" fmla="*/ 56311 w 183"/>
                <a:gd name="T75" fmla="*/ 232579 h 200"/>
                <a:gd name="T76" fmla="*/ 200466 w 183"/>
                <a:gd name="T77" fmla="*/ 88064 h 200"/>
                <a:gd name="T78" fmla="*/ 344621 w 183"/>
                <a:gd name="T79" fmla="*/ 232579 h 200"/>
                <a:gd name="T80" fmla="*/ 200466 w 183"/>
                <a:gd name="T81" fmla="*/ 377094 h 200"/>
                <a:gd name="T82" fmla="*/ 218485 w 183"/>
                <a:gd name="T83" fmla="*/ 250644 h 200"/>
                <a:gd name="T84" fmla="*/ 225243 w 183"/>
                <a:gd name="T85" fmla="*/ 232579 h 200"/>
                <a:gd name="T86" fmla="*/ 204971 w 183"/>
                <a:gd name="T87" fmla="*/ 207741 h 200"/>
                <a:gd name="T88" fmla="*/ 204971 w 183"/>
                <a:gd name="T89" fmla="*/ 124193 h 200"/>
                <a:gd name="T90" fmla="*/ 200466 w 183"/>
                <a:gd name="T91" fmla="*/ 119677 h 200"/>
                <a:gd name="T92" fmla="*/ 195961 w 183"/>
                <a:gd name="T93" fmla="*/ 124193 h 200"/>
                <a:gd name="T94" fmla="*/ 195961 w 183"/>
                <a:gd name="T95" fmla="*/ 207741 h 200"/>
                <a:gd name="T96" fmla="*/ 175689 w 183"/>
                <a:gd name="T97" fmla="*/ 232579 h 200"/>
                <a:gd name="T98" fmla="*/ 200466 w 183"/>
                <a:gd name="T99" fmla="*/ 257418 h 200"/>
                <a:gd name="T100" fmla="*/ 209476 w 183"/>
                <a:gd name="T101" fmla="*/ 255160 h 200"/>
                <a:gd name="T102" fmla="*/ 234252 w 183"/>
                <a:gd name="T103" fmla="*/ 295805 h 200"/>
                <a:gd name="T104" fmla="*/ 241010 w 183"/>
                <a:gd name="T105" fmla="*/ 298063 h 200"/>
                <a:gd name="T106" fmla="*/ 243262 w 183"/>
                <a:gd name="T107" fmla="*/ 291288 h 200"/>
                <a:gd name="T108" fmla="*/ 218485 w 183"/>
                <a:gd name="T109" fmla="*/ 25064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lIns="72585" tIns="36293" rIns="72585" bIns="36293"/>
            <a:lstStyle/>
            <a:p>
              <a:endParaRPr lang="zh-CN" altLang="en-US">
                <a:latin typeface="+mn-lt"/>
                <a:ea typeface="+mn-ea"/>
                <a:cs typeface="+mn-ea"/>
                <a:sym typeface="+mn-lt"/>
              </a:endParaRPr>
            </a:p>
          </p:txBody>
        </p:sp>
        <p:sp>
          <p:nvSpPr>
            <p:cNvPr id="68643" name="文本框 88"/>
            <p:cNvSpPr txBox="1">
              <a:spLocks noChangeArrowheads="1"/>
            </p:cNvSpPr>
            <p:nvPr/>
          </p:nvSpPr>
          <p:spPr bwMode="auto">
            <a:xfrm>
              <a:off x="6854665" y="2070259"/>
              <a:ext cx="851208" cy="561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en-US" altLang="zh-CN" sz="1500" dirty="0">
                  <a:solidFill>
                    <a:schemeClr val="bg1"/>
                  </a:solidFill>
                  <a:latin typeface="+mn-lt"/>
                  <a:ea typeface="+mn-ea"/>
                  <a:cs typeface="+mn-ea"/>
                  <a:sym typeface="+mn-lt"/>
                </a:rPr>
                <a:t>Sample</a:t>
              </a:r>
            </a:p>
            <a:p>
              <a:r>
                <a:rPr lang="en-US" altLang="zh-CN" sz="1500" dirty="0">
                  <a:solidFill>
                    <a:schemeClr val="bg1"/>
                  </a:solidFill>
                  <a:latin typeface="+mn-lt"/>
                  <a:ea typeface="+mn-ea"/>
                  <a:cs typeface="+mn-ea"/>
                  <a:sym typeface="+mn-lt"/>
                </a:rPr>
                <a:t>TEXT</a:t>
              </a:r>
              <a:endParaRPr lang="zh-CN" altLang="en-US" sz="1500" dirty="0">
                <a:solidFill>
                  <a:schemeClr val="bg1"/>
                </a:solidFill>
                <a:latin typeface="+mn-lt"/>
                <a:ea typeface="+mn-ea"/>
                <a:cs typeface="+mn-ea"/>
                <a:sym typeface="+mn-lt"/>
              </a:endParaRPr>
            </a:p>
          </p:txBody>
        </p:sp>
      </p:grpSp>
      <p:grpSp>
        <p:nvGrpSpPr>
          <p:cNvPr id="10" name="组合 9"/>
          <p:cNvGrpSpPr/>
          <p:nvPr/>
        </p:nvGrpSpPr>
        <p:grpSpPr>
          <a:xfrm>
            <a:off x="2614613" y="4236244"/>
            <a:ext cx="667941" cy="646510"/>
            <a:chOff x="2779842" y="4448056"/>
            <a:chExt cx="710151" cy="678835"/>
          </a:xfrm>
        </p:grpSpPr>
        <p:pic>
          <p:nvPicPr>
            <p:cNvPr id="90" name="图片 89"/>
            <p:cNvPicPr>
              <a:picLocks noChangeAspect="1"/>
            </p:cNvPicPr>
            <p:nvPr/>
          </p:nvPicPr>
          <p:blipFill>
            <a:blip r:embed="rId3" cstate="print"/>
            <a:stretch>
              <a:fillRect/>
            </a:stretch>
          </p:blipFill>
          <p:spPr>
            <a:xfrm>
              <a:off x="2779842" y="4448056"/>
              <a:ext cx="670909" cy="662583"/>
            </a:xfrm>
            <a:prstGeom prst="rect">
              <a:avLst/>
            </a:prstGeom>
            <a:effectLst>
              <a:outerShdw blurRad="279400" dist="152400" dir="2700000" sx="102000" sy="102000" algn="tl" rotWithShape="0">
                <a:prstClr val="black">
                  <a:alpha val="28000"/>
                </a:prstClr>
              </a:outerShdw>
            </a:effectLst>
          </p:spPr>
        </p:pic>
        <p:sp>
          <p:nvSpPr>
            <p:cNvPr id="91" name="椭圆 90"/>
            <p:cNvSpPr/>
            <p:nvPr/>
          </p:nvSpPr>
          <p:spPr>
            <a:xfrm>
              <a:off x="2821616" y="4491812"/>
              <a:ext cx="582298" cy="575072"/>
            </a:xfrm>
            <a:prstGeom prst="ellipse">
              <a:avLst/>
            </a:prstGeom>
            <a:solidFill>
              <a:srgbClr val="0070C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grpSp>
          <p:nvGrpSpPr>
            <p:cNvPr id="68646" name="组合 91"/>
            <p:cNvGrpSpPr>
              <a:grpSpLocks/>
            </p:cNvGrpSpPr>
            <p:nvPr/>
          </p:nvGrpSpPr>
          <p:grpSpPr bwMode="auto">
            <a:xfrm>
              <a:off x="2960861" y="4646831"/>
              <a:ext cx="529132" cy="480060"/>
              <a:chOff x="12327405" y="858403"/>
              <a:chExt cx="833274" cy="767141"/>
            </a:xfrm>
          </p:grpSpPr>
          <p:sp>
            <p:nvSpPr>
              <p:cNvPr id="93" name="Freeform 55"/>
              <p:cNvSpPr>
                <a:spLocks/>
              </p:cNvSpPr>
              <p:nvPr/>
            </p:nvSpPr>
            <p:spPr bwMode="auto">
              <a:xfrm>
                <a:off x="12359149" y="863694"/>
                <a:ext cx="801530" cy="76185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fontAlgn="auto">
                  <a:spcBef>
                    <a:spcPts val="0"/>
                  </a:spcBef>
                  <a:spcAft>
                    <a:spcPts val="0"/>
                  </a:spcAft>
                  <a:defRPr/>
                </a:pPr>
                <a:endParaRPr lang="zh-CN" altLang="en-US">
                  <a:latin typeface="+mn-lt"/>
                  <a:ea typeface="+mn-ea"/>
                  <a:cs typeface="+mn-ea"/>
                  <a:sym typeface="+mn-lt"/>
                </a:endParaRPr>
              </a:p>
            </p:txBody>
          </p:sp>
          <p:sp>
            <p:nvSpPr>
              <p:cNvPr id="68673" name="Freeform 56"/>
              <p:cNvSpPr>
                <a:spLocks noEditPoints="1"/>
              </p:cNvSpPr>
              <p:nvPr/>
            </p:nvSpPr>
            <p:spPr bwMode="auto">
              <a:xfrm>
                <a:off x="12327405" y="858403"/>
                <a:ext cx="193109" cy="484093"/>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sp>
            <p:nvSpPr>
              <p:cNvPr id="68674" name="Freeform 57"/>
              <p:cNvSpPr>
                <a:spLocks/>
              </p:cNvSpPr>
              <p:nvPr/>
            </p:nvSpPr>
            <p:spPr bwMode="auto">
              <a:xfrm>
                <a:off x="12584001" y="863694"/>
                <a:ext cx="113749" cy="478803"/>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grpSp>
      </p:grpSp>
      <p:grpSp>
        <p:nvGrpSpPr>
          <p:cNvPr id="12" name="组合 11"/>
          <p:cNvGrpSpPr/>
          <p:nvPr/>
        </p:nvGrpSpPr>
        <p:grpSpPr>
          <a:xfrm>
            <a:off x="4867276" y="3226594"/>
            <a:ext cx="667941" cy="629841"/>
            <a:chOff x="5174860" y="3387923"/>
            <a:chExt cx="710151" cy="661333"/>
          </a:xfrm>
        </p:grpSpPr>
        <p:pic>
          <p:nvPicPr>
            <p:cNvPr id="102" name="图片 101"/>
            <p:cNvPicPr>
              <a:picLocks noChangeAspect="1"/>
            </p:cNvPicPr>
            <p:nvPr/>
          </p:nvPicPr>
          <p:blipFill>
            <a:blip r:embed="rId3" cstate="print"/>
            <a:stretch>
              <a:fillRect/>
            </a:stretch>
          </p:blipFill>
          <p:spPr>
            <a:xfrm>
              <a:off x="5174860" y="3387923"/>
              <a:ext cx="669643" cy="661333"/>
            </a:xfrm>
            <a:prstGeom prst="rect">
              <a:avLst/>
            </a:prstGeom>
            <a:effectLst>
              <a:outerShdw blurRad="279400" dist="152400" dir="2700000" sx="102000" sy="102000" algn="tl" rotWithShape="0">
                <a:prstClr val="black">
                  <a:alpha val="28000"/>
                </a:prstClr>
              </a:outerShdw>
            </a:effectLst>
          </p:spPr>
        </p:pic>
        <p:sp>
          <p:nvSpPr>
            <p:cNvPr id="103" name="椭圆 102"/>
            <p:cNvSpPr/>
            <p:nvPr/>
          </p:nvSpPr>
          <p:spPr>
            <a:xfrm>
              <a:off x="5217899" y="3430429"/>
              <a:ext cx="583565" cy="576322"/>
            </a:xfrm>
            <a:prstGeom prst="ellipse">
              <a:avLst/>
            </a:prstGeom>
            <a:solidFill>
              <a:srgbClr val="0070C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grpSp>
          <p:nvGrpSpPr>
            <p:cNvPr id="68651" name="组合 107"/>
            <p:cNvGrpSpPr>
              <a:grpSpLocks/>
            </p:cNvGrpSpPr>
            <p:nvPr/>
          </p:nvGrpSpPr>
          <p:grpSpPr bwMode="auto">
            <a:xfrm>
              <a:off x="5344486" y="3562945"/>
              <a:ext cx="540525" cy="481311"/>
              <a:chOff x="5405438" y="6815138"/>
              <a:chExt cx="511175" cy="460375"/>
            </a:xfrm>
          </p:grpSpPr>
          <p:sp>
            <p:nvSpPr>
              <p:cNvPr id="109" name="Freeform 61"/>
              <p:cNvSpPr>
                <a:spLocks/>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fontAlgn="auto">
                  <a:spcBef>
                    <a:spcPts val="0"/>
                  </a:spcBef>
                  <a:spcAft>
                    <a:spcPts val="0"/>
                  </a:spcAft>
                  <a:defRPr/>
                </a:pPr>
                <a:endParaRPr lang="zh-CN" altLang="en-US">
                  <a:latin typeface="+mn-lt"/>
                  <a:ea typeface="+mn-ea"/>
                  <a:cs typeface="+mn-ea"/>
                  <a:sym typeface="+mn-lt"/>
                </a:endParaRPr>
              </a:p>
            </p:txBody>
          </p:sp>
          <p:sp>
            <p:nvSpPr>
              <p:cNvPr id="68668"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sp>
            <p:nvSpPr>
              <p:cNvPr id="68669" name="Freeform 63"/>
              <p:cNvSpPr>
                <a:spLocks/>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grpSp>
      </p:grpSp>
      <p:grpSp>
        <p:nvGrpSpPr>
          <p:cNvPr id="11" name="组合 10"/>
          <p:cNvGrpSpPr/>
          <p:nvPr/>
        </p:nvGrpSpPr>
        <p:grpSpPr>
          <a:xfrm>
            <a:off x="3615929" y="3226594"/>
            <a:ext cx="679846" cy="629841"/>
            <a:chOff x="3844435" y="3387923"/>
            <a:chExt cx="722809" cy="661333"/>
          </a:xfrm>
        </p:grpSpPr>
        <p:pic>
          <p:nvPicPr>
            <p:cNvPr id="96" name="图片 95"/>
            <p:cNvPicPr>
              <a:picLocks noChangeAspect="1"/>
            </p:cNvPicPr>
            <p:nvPr/>
          </p:nvPicPr>
          <p:blipFill>
            <a:blip r:embed="rId3" cstate="print"/>
            <a:stretch>
              <a:fillRect/>
            </a:stretch>
          </p:blipFill>
          <p:spPr>
            <a:xfrm>
              <a:off x="3844435" y="3387923"/>
              <a:ext cx="670909" cy="661333"/>
            </a:xfrm>
            <a:prstGeom prst="rect">
              <a:avLst/>
            </a:prstGeom>
            <a:effectLst>
              <a:outerShdw blurRad="279400" dist="152400" dir="2700000" sx="102000" sy="102000" algn="tl" rotWithShape="0">
                <a:prstClr val="black">
                  <a:alpha val="28000"/>
                </a:prstClr>
              </a:outerShdw>
            </a:effectLst>
          </p:spPr>
        </p:pic>
        <p:sp>
          <p:nvSpPr>
            <p:cNvPr id="97" name="椭圆 96"/>
            <p:cNvSpPr/>
            <p:nvPr/>
          </p:nvSpPr>
          <p:spPr>
            <a:xfrm>
              <a:off x="3888740" y="3430429"/>
              <a:ext cx="582298" cy="576322"/>
            </a:xfrm>
            <a:prstGeom prst="ellipse">
              <a:avLst/>
            </a:prstGeom>
            <a:solidFill>
              <a:srgbClr val="00B0F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grpSp>
          <p:nvGrpSpPr>
            <p:cNvPr id="68652" name="组合 111"/>
            <p:cNvGrpSpPr>
              <a:grpSpLocks/>
            </p:cNvGrpSpPr>
            <p:nvPr/>
          </p:nvGrpSpPr>
          <p:grpSpPr bwMode="auto">
            <a:xfrm>
              <a:off x="4026720" y="3562945"/>
              <a:ext cx="540524" cy="481311"/>
              <a:chOff x="952501" y="6013451"/>
              <a:chExt cx="511175" cy="460375"/>
            </a:xfrm>
          </p:grpSpPr>
          <p:sp>
            <p:nvSpPr>
              <p:cNvPr id="113" name="Freeform 58"/>
              <p:cNvSpPr>
                <a:spLocks/>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fontAlgn="auto">
                  <a:spcBef>
                    <a:spcPts val="0"/>
                  </a:spcBef>
                  <a:spcAft>
                    <a:spcPts val="0"/>
                  </a:spcAft>
                  <a:defRPr/>
                </a:pPr>
                <a:endParaRPr lang="zh-CN" altLang="en-US">
                  <a:latin typeface="+mn-lt"/>
                  <a:ea typeface="+mn-ea"/>
                  <a:cs typeface="+mn-ea"/>
                  <a:sym typeface="+mn-lt"/>
                </a:endParaRPr>
              </a:p>
            </p:txBody>
          </p:sp>
          <p:sp>
            <p:nvSpPr>
              <p:cNvPr id="68663"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sp>
            <p:nvSpPr>
              <p:cNvPr id="68664" name="Freeform 60"/>
              <p:cNvSpPr>
                <a:spLocks/>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grpSp>
      </p:grpSp>
      <p:grpSp>
        <p:nvGrpSpPr>
          <p:cNvPr id="13" name="组合 12"/>
          <p:cNvGrpSpPr/>
          <p:nvPr/>
        </p:nvGrpSpPr>
        <p:grpSpPr>
          <a:xfrm>
            <a:off x="5887641" y="4236245"/>
            <a:ext cx="685800" cy="631031"/>
            <a:chOff x="6259707" y="4448056"/>
            <a:chExt cx="729139" cy="662583"/>
          </a:xfrm>
        </p:grpSpPr>
        <p:pic>
          <p:nvPicPr>
            <p:cNvPr id="117" name="图片 116"/>
            <p:cNvPicPr>
              <a:picLocks noChangeAspect="1"/>
            </p:cNvPicPr>
            <p:nvPr/>
          </p:nvPicPr>
          <p:blipFill>
            <a:blip r:embed="rId3" cstate="print"/>
            <a:stretch>
              <a:fillRect/>
            </a:stretch>
          </p:blipFill>
          <p:spPr>
            <a:xfrm>
              <a:off x="6259707" y="4448056"/>
              <a:ext cx="669643" cy="662583"/>
            </a:xfrm>
            <a:prstGeom prst="rect">
              <a:avLst/>
            </a:prstGeom>
            <a:effectLst>
              <a:outerShdw blurRad="279400" dist="152400" dir="2700000" sx="102000" sy="102000" algn="tl" rotWithShape="0">
                <a:prstClr val="black">
                  <a:alpha val="28000"/>
                </a:prstClr>
              </a:outerShdw>
            </a:effectLst>
          </p:spPr>
        </p:pic>
        <p:sp>
          <p:nvSpPr>
            <p:cNvPr id="116" name="椭圆 115"/>
            <p:cNvSpPr/>
            <p:nvPr/>
          </p:nvSpPr>
          <p:spPr>
            <a:xfrm>
              <a:off x="6300215" y="4491812"/>
              <a:ext cx="582298" cy="575072"/>
            </a:xfrm>
            <a:prstGeom prst="ellipse">
              <a:avLst/>
            </a:prstGeom>
            <a:solidFill>
              <a:srgbClr val="00B0F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grpSp>
          <p:nvGrpSpPr>
            <p:cNvPr id="68654" name="组合 117"/>
            <p:cNvGrpSpPr>
              <a:grpSpLocks/>
            </p:cNvGrpSpPr>
            <p:nvPr/>
          </p:nvGrpSpPr>
          <p:grpSpPr bwMode="auto">
            <a:xfrm>
              <a:off x="6439460" y="4610577"/>
              <a:ext cx="549386" cy="482560"/>
              <a:chOff x="688976" y="7240588"/>
              <a:chExt cx="519113" cy="461963"/>
            </a:xfrm>
          </p:grpSpPr>
          <p:sp>
            <p:nvSpPr>
              <p:cNvPr id="119" name="Freeform 64"/>
              <p:cNvSpPr>
                <a:spLocks/>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fontAlgn="auto">
                  <a:spcBef>
                    <a:spcPts val="0"/>
                  </a:spcBef>
                  <a:spcAft>
                    <a:spcPts val="0"/>
                  </a:spcAft>
                  <a:defRPr/>
                </a:pPr>
                <a:endParaRPr lang="zh-CN" altLang="en-US">
                  <a:latin typeface="+mn-lt"/>
                  <a:ea typeface="+mn-ea"/>
                  <a:cs typeface="+mn-ea"/>
                  <a:sym typeface="+mn-lt"/>
                </a:endParaRPr>
              </a:p>
            </p:txBody>
          </p:sp>
          <p:sp>
            <p:nvSpPr>
              <p:cNvPr id="68658"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sp>
            <p:nvSpPr>
              <p:cNvPr id="68659"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 xmlns:a14="http://schemas.microsoft.com/office/drawing/2010/main" w="15875" cap="flat">
                    <a:solidFill>
                      <a:srgbClr val="000000"/>
                    </a:solidFill>
                    <a:prstDash val="solid"/>
                    <a:miter lim="800000"/>
                    <a:headEnd/>
                    <a:tailEnd/>
                  </a14:hiddenLine>
                </a:ext>
              </a:extLst>
            </p:spPr>
            <p:txBody>
              <a:bodyPr/>
              <a:lstStyle/>
              <a:p>
                <a:endParaRPr lang="zh-CN" altLang="en-US">
                  <a:latin typeface="+mn-lt"/>
                  <a:ea typeface="+mn-ea"/>
                  <a:cs typeface="+mn-ea"/>
                  <a:sym typeface="+mn-lt"/>
                </a:endParaRPr>
              </a:p>
            </p:txBody>
          </p:sp>
        </p:grpSp>
      </p:grpSp>
      <p:grpSp>
        <p:nvGrpSpPr>
          <p:cNvPr id="98" name="组合 97"/>
          <p:cNvGrpSpPr/>
          <p:nvPr/>
        </p:nvGrpSpPr>
        <p:grpSpPr>
          <a:xfrm>
            <a:off x="27083" y="196218"/>
            <a:ext cx="1765509" cy="551354"/>
            <a:chOff x="520640" y="251297"/>
            <a:chExt cx="1766054" cy="551523"/>
          </a:xfrm>
        </p:grpSpPr>
        <p:sp>
          <p:nvSpPr>
            <p:cNvPr id="99" name="矩形 3"/>
            <p:cNvSpPr>
              <a:spLocks noChangeArrowheads="1"/>
            </p:cNvSpPr>
            <p:nvPr/>
          </p:nvSpPr>
          <p:spPr bwMode="auto">
            <a:xfrm>
              <a:off x="757165" y="251297"/>
              <a:ext cx="1293023"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收获的经验</a:t>
              </a:r>
            </a:p>
          </p:txBody>
        </p:sp>
        <p:grpSp>
          <p:nvGrpSpPr>
            <p:cNvPr id="100" name="组合 99"/>
            <p:cNvGrpSpPr/>
            <p:nvPr/>
          </p:nvGrpSpPr>
          <p:grpSpPr>
            <a:xfrm>
              <a:off x="520640" y="515443"/>
              <a:ext cx="1766054" cy="287377"/>
              <a:chOff x="562081" y="425886"/>
              <a:chExt cx="1766054" cy="287377"/>
            </a:xfrm>
          </p:grpSpPr>
          <p:sp>
            <p:nvSpPr>
              <p:cNvPr id="101"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Harvest experience</a:t>
                </a:r>
                <a:endParaRPr lang="zh-CN" altLang="en-US" sz="800" kern="0" dirty="0">
                  <a:solidFill>
                    <a:srgbClr val="FFFFFF">
                      <a:lumMod val="50000"/>
                    </a:srgbClr>
                  </a:solidFill>
                  <a:latin typeface="+mn-lt"/>
                  <a:ea typeface="+mn-ea"/>
                  <a:cs typeface="+mn-ea"/>
                  <a:sym typeface="+mn-lt"/>
                </a:endParaRPr>
              </a:p>
            </p:txBody>
          </p:sp>
          <p:grpSp>
            <p:nvGrpSpPr>
              <p:cNvPr id="104" name="组合 103"/>
              <p:cNvGrpSpPr/>
              <p:nvPr/>
            </p:nvGrpSpPr>
            <p:grpSpPr>
              <a:xfrm>
                <a:off x="931046" y="667544"/>
                <a:ext cx="1028125" cy="45719"/>
                <a:chOff x="688893" y="2574256"/>
                <a:chExt cx="7739508" cy="81111"/>
              </a:xfrm>
            </p:grpSpPr>
            <p:sp>
              <p:nvSpPr>
                <p:cNvPr id="105"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06"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07"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08"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0"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33830077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2067" y="2041357"/>
            <a:ext cx="1840055" cy="1398354"/>
            <a:chOff x="6179357" y="2143425"/>
            <a:chExt cx="1956336" cy="1468272"/>
          </a:xfrm>
        </p:grpSpPr>
        <p:sp>
          <p:nvSpPr>
            <p:cNvPr id="1105" name="Freeform 10"/>
            <p:cNvSpPr>
              <a:spLocks/>
            </p:cNvSpPr>
            <p:nvPr/>
          </p:nvSpPr>
          <p:spPr bwMode="auto">
            <a:xfrm>
              <a:off x="6179357" y="2143425"/>
              <a:ext cx="1956336" cy="1468272"/>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lIns="72585" tIns="36293" rIns="72585" bIns="36293"/>
            <a:lstStyle/>
            <a:p>
              <a:pPr fontAlgn="auto">
                <a:spcBef>
                  <a:spcPts val="0"/>
                </a:spcBef>
                <a:spcAft>
                  <a:spcPts val="0"/>
                </a:spcAft>
                <a:defRPr/>
              </a:pPr>
              <a:endParaRPr lang="zh-CN" altLang="en-US">
                <a:solidFill>
                  <a:prstClr val="black"/>
                </a:solidFill>
                <a:latin typeface="+mn-lt"/>
                <a:ea typeface="+mn-ea"/>
                <a:cs typeface="+mn-ea"/>
                <a:sym typeface="+mn-lt"/>
              </a:endParaRPr>
            </a:p>
          </p:txBody>
        </p:sp>
        <p:sp>
          <p:nvSpPr>
            <p:cNvPr id="1106" name="Freeform 17"/>
            <p:cNvSpPr>
              <a:spLocks/>
            </p:cNvSpPr>
            <p:nvPr/>
          </p:nvSpPr>
          <p:spPr bwMode="auto">
            <a:xfrm>
              <a:off x="6300216" y="2251532"/>
              <a:ext cx="1713982" cy="1251406"/>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solidFill>
              <a:srgbClr val="00B0F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sp>
          <p:nvSpPr>
            <p:cNvPr id="32" name="Freeform 5"/>
            <p:cNvSpPr>
              <a:spLocks/>
            </p:cNvSpPr>
            <p:nvPr/>
          </p:nvSpPr>
          <p:spPr bwMode="auto">
            <a:xfrm>
              <a:off x="6611789" y="2804611"/>
              <a:ext cx="434192" cy="331292"/>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lIns="72585" tIns="36293" rIns="72585" bIns="36293"/>
            <a:lstStyle/>
            <a:p>
              <a:endParaRPr lang="zh-CN" altLang="en-US">
                <a:latin typeface="+mn-lt"/>
                <a:ea typeface="+mn-ea"/>
                <a:cs typeface="+mn-ea"/>
                <a:sym typeface="+mn-lt"/>
              </a:endParaRPr>
            </a:p>
          </p:txBody>
        </p:sp>
        <p:sp>
          <p:nvSpPr>
            <p:cNvPr id="33" name="文本框 1110"/>
            <p:cNvSpPr txBox="1">
              <a:spLocks noChangeArrowheads="1"/>
            </p:cNvSpPr>
            <p:nvPr/>
          </p:nvSpPr>
          <p:spPr bwMode="auto">
            <a:xfrm>
              <a:off x="6919958" y="2412305"/>
              <a:ext cx="701230" cy="9010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a:r>
                <a:rPr lang="en-US" altLang="zh-CN" sz="1500" dirty="0">
                  <a:solidFill>
                    <a:schemeClr val="bg1"/>
                  </a:solidFill>
                  <a:latin typeface="+mn-lt"/>
                  <a:ea typeface="+mn-ea"/>
                  <a:cs typeface="+mn-ea"/>
                  <a:sym typeface="+mn-lt"/>
                </a:rPr>
                <a:t>STEP</a:t>
              </a:r>
            </a:p>
            <a:p>
              <a:pPr algn="ctr"/>
              <a:r>
                <a:rPr lang="en-US" altLang="zh-CN" sz="3600" dirty="0">
                  <a:solidFill>
                    <a:schemeClr val="bg1"/>
                  </a:solidFill>
                  <a:latin typeface="+mn-lt"/>
                  <a:ea typeface="+mn-ea"/>
                  <a:cs typeface="+mn-ea"/>
                  <a:sym typeface="+mn-lt"/>
                </a:rPr>
                <a:t>04</a:t>
              </a:r>
              <a:endParaRPr lang="zh-CN" altLang="en-US" sz="3600" dirty="0">
                <a:solidFill>
                  <a:schemeClr val="bg1"/>
                </a:solidFill>
                <a:latin typeface="+mn-lt"/>
                <a:ea typeface="+mn-ea"/>
                <a:cs typeface="+mn-ea"/>
                <a:sym typeface="+mn-lt"/>
              </a:endParaRPr>
            </a:p>
          </p:txBody>
        </p:sp>
      </p:grpSp>
      <p:grpSp>
        <p:nvGrpSpPr>
          <p:cNvPr id="34" name="组合 98"/>
          <p:cNvGrpSpPr>
            <a:grpSpLocks/>
          </p:cNvGrpSpPr>
          <p:nvPr/>
        </p:nvGrpSpPr>
        <p:grpSpPr bwMode="auto">
          <a:xfrm>
            <a:off x="1518535" y="1131586"/>
            <a:ext cx="1804988" cy="1191478"/>
            <a:chOff x="3508035" y="4207856"/>
            <a:chExt cx="2407376" cy="1589257"/>
          </a:xfrm>
        </p:grpSpPr>
        <p:sp>
          <p:nvSpPr>
            <p:cNvPr id="35" name="矩形 47"/>
            <p:cNvSpPr>
              <a:spLocks noChangeArrowheads="1"/>
            </p:cNvSpPr>
            <p:nvPr/>
          </p:nvSpPr>
          <p:spPr bwMode="auto">
            <a:xfrm>
              <a:off x="3508035" y="4716054"/>
              <a:ext cx="2407376" cy="1081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ts val="1354"/>
                </a:lnSpc>
              </a:pPr>
              <a:r>
                <a:rPr lang="zh-CN" altLang="en-US" sz="1000" dirty="0">
                  <a:solidFill>
                    <a:schemeClr val="tx1">
                      <a:lumMod val="65000"/>
                      <a:lumOff val="35000"/>
                    </a:schemeClr>
                  </a:solidFill>
                  <a:latin typeface="+mn-lt"/>
                  <a:ea typeface="+mn-ea"/>
                  <a:cs typeface="+mn-ea"/>
                  <a:sym typeface="+mn-lt"/>
                </a:rPr>
                <a:t>点击添加描述总结点击添加描述总结点击添加描述总结</a:t>
              </a:r>
            </a:p>
            <a:p>
              <a:pPr>
                <a:lnSpc>
                  <a:spcPts val="1354"/>
                </a:lnSpc>
              </a:pPr>
              <a:endParaRPr lang="zh-CN" altLang="en-US" sz="1000" dirty="0">
                <a:solidFill>
                  <a:schemeClr val="tx1">
                    <a:lumMod val="65000"/>
                    <a:lumOff val="35000"/>
                  </a:schemeClr>
                </a:solidFill>
                <a:latin typeface="+mn-lt"/>
                <a:ea typeface="+mn-ea"/>
                <a:cs typeface="+mn-ea"/>
                <a:sym typeface="+mn-lt"/>
              </a:endParaRPr>
            </a:p>
            <a:p>
              <a:pPr>
                <a:lnSpc>
                  <a:spcPts val="1354"/>
                </a:lnSpc>
              </a:pPr>
              <a:endParaRPr lang="zh-CN" altLang="en-US" sz="1000" dirty="0">
                <a:solidFill>
                  <a:schemeClr val="tx1">
                    <a:lumMod val="65000"/>
                    <a:lumOff val="35000"/>
                  </a:schemeClr>
                </a:solidFill>
                <a:latin typeface="+mn-lt"/>
                <a:ea typeface="+mn-ea"/>
                <a:cs typeface="+mn-ea"/>
                <a:sym typeface="+mn-lt"/>
              </a:endParaRPr>
            </a:p>
          </p:txBody>
        </p:sp>
        <p:sp>
          <p:nvSpPr>
            <p:cNvPr id="36" name="文本框 48"/>
            <p:cNvSpPr>
              <a:spLocks noChangeArrowheads="1"/>
            </p:cNvSpPr>
            <p:nvPr/>
          </p:nvSpPr>
          <p:spPr bwMode="auto">
            <a:xfrm>
              <a:off x="3508035" y="4207856"/>
              <a:ext cx="1819824" cy="508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defRPr/>
              </a:pPr>
              <a:r>
                <a:rPr lang="zh-CN" altLang="en-US" sz="1900" dirty="0">
                  <a:solidFill>
                    <a:schemeClr val="tx1">
                      <a:lumMod val="75000"/>
                      <a:lumOff val="25000"/>
                    </a:schemeClr>
                  </a:solidFill>
                  <a:latin typeface="+mn-lt"/>
                  <a:ea typeface="+mn-ea"/>
                  <a:cs typeface="+mn-ea"/>
                  <a:sym typeface="+mn-lt"/>
                </a:rPr>
                <a:t>添加标题</a:t>
              </a:r>
            </a:p>
          </p:txBody>
        </p:sp>
      </p:grpSp>
      <p:grpSp>
        <p:nvGrpSpPr>
          <p:cNvPr id="37" name="组合 98"/>
          <p:cNvGrpSpPr>
            <a:grpSpLocks/>
          </p:cNvGrpSpPr>
          <p:nvPr/>
        </p:nvGrpSpPr>
        <p:grpSpPr bwMode="auto">
          <a:xfrm>
            <a:off x="3081042" y="3600435"/>
            <a:ext cx="1804988" cy="1011942"/>
            <a:chOff x="3508035" y="4207856"/>
            <a:chExt cx="2407376" cy="1349781"/>
          </a:xfrm>
        </p:grpSpPr>
        <p:sp>
          <p:nvSpPr>
            <p:cNvPr id="38" name="矩形 47"/>
            <p:cNvSpPr>
              <a:spLocks noChangeArrowheads="1"/>
            </p:cNvSpPr>
            <p:nvPr/>
          </p:nvSpPr>
          <p:spPr bwMode="auto">
            <a:xfrm>
              <a:off x="3508035" y="4716054"/>
              <a:ext cx="2407376" cy="84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ts val="1354"/>
                </a:lnSpc>
              </a:pPr>
              <a:r>
                <a:rPr lang="zh-CN" altLang="en-US" sz="1000" dirty="0">
                  <a:solidFill>
                    <a:schemeClr val="tx1">
                      <a:lumMod val="65000"/>
                      <a:lumOff val="35000"/>
                    </a:schemeClr>
                  </a:solidFill>
                  <a:latin typeface="+mn-lt"/>
                  <a:ea typeface="+mn-ea"/>
                  <a:cs typeface="+mn-ea"/>
                  <a:sym typeface="+mn-lt"/>
                </a:rPr>
                <a:t>点击添加描述总结点击添加描述总结点击添加描述总结</a:t>
              </a:r>
            </a:p>
            <a:p>
              <a:pPr>
                <a:lnSpc>
                  <a:spcPts val="1354"/>
                </a:lnSpc>
              </a:pPr>
              <a:endParaRPr lang="zh-CN" altLang="en-US" sz="1000" dirty="0">
                <a:solidFill>
                  <a:schemeClr val="tx1">
                    <a:lumMod val="65000"/>
                    <a:lumOff val="35000"/>
                  </a:schemeClr>
                </a:solidFill>
                <a:latin typeface="+mn-lt"/>
                <a:ea typeface="+mn-ea"/>
                <a:cs typeface="+mn-ea"/>
                <a:sym typeface="+mn-lt"/>
              </a:endParaRPr>
            </a:p>
          </p:txBody>
        </p:sp>
        <p:sp>
          <p:nvSpPr>
            <p:cNvPr id="39" name="文本框 48"/>
            <p:cNvSpPr>
              <a:spLocks noChangeArrowheads="1"/>
            </p:cNvSpPr>
            <p:nvPr/>
          </p:nvSpPr>
          <p:spPr bwMode="auto">
            <a:xfrm>
              <a:off x="3508035" y="4207856"/>
              <a:ext cx="1819824" cy="508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defRPr/>
              </a:pPr>
              <a:r>
                <a:rPr lang="zh-CN" altLang="en-US" sz="1900" dirty="0">
                  <a:solidFill>
                    <a:schemeClr val="tx1">
                      <a:lumMod val="75000"/>
                      <a:lumOff val="25000"/>
                    </a:schemeClr>
                  </a:solidFill>
                  <a:latin typeface="+mn-lt"/>
                  <a:ea typeface="+mn-ea"/>
                  <a:cs typeface="+mn-ea"/>
                  <a:sym typeface="+mn-lt"/>
                </a:rPr>
                <a:t>添加标题</a:t>
              </a:r>
            </a:p>
          </p:txBody>
        </p:sp>
      </p:grpSp>
      <p:grpSp>
        <p:nvGrpSpPr>
          <p:cNvPr id="46" name="组合 98"/>
          <p:cNvGrpSpPr>
            <a:grpSpLocks/>
          </p:cNvGrpSpPr>
          <p:nvPr/>
        </p:nvGrpSpPr>
        <p:grpSpPr bwMode="auto">
          <a:xfrm>
            <a:off x="4523177" y="1131589"/>
            <a:ext cx="1804988" cy="1011942"/>
            <a:chOff x="3508035" y="4207856"/>
            <a:chExt cx="2407376" cy="1349781"/>
          </a:xfrm>
        </p:grpSpPr>
        <p:sp>
          <p:nvSpPr>
            <p:cNvPr id="47" name="矩形 47"/>
            <p:cNvSpPr>
              <a:spLocks noChangeArrowheads="1"/>
            </p:cNvSpPr>
            <p:nvPr/>
          </p:nvSpPr>
          <p:spPr bwMode="auto">
            <a:xfrm>
              <a:off x="3508035" y="4716054"/>
              <a:ext cx="2407376" cy="84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ts val="1354"/>
                </a:lnSpc>
              </a:pPr>
              <a:r>
                <a:rPr lang="zh-CN" altLang="en-US" sz="1000" dirty="0">
                  <a:solidFill>
                    <a:schemeClr val="tx1">
                      <a:lumMod val="65000"/>
                      <a:lumOff val="35000"/>
                    </a:schemeClr>
                  </a:solidFill>
                  <a:latin typeface="+mn-lt"/>
                  <a:ea typeface="+mn-ea"/>
                  <a:cs typeface="+mn-ea"/>
                  <a:sym typeface="+mn-lt"/>
                </a:rPr>
                <a:t>点击添加描述总结点击添加描述总结点击添加描述总结</a:t>
              </a:r>
            </a:p>
            <a:p>
              <a:pPr>
                <a:lnSpc>
                  <a:spcPts val="1354"/>
                </a:lnSpc>
              </a:pPr>
              <a:endParaRPr lang="zh-CN" altLang="en-US" sz="1000" dirty="0">
                <a:solidFill>
                  <a:schemeClr val="tx1">
                    <a:lumMod val="65000"/>
                    <a:lumOff val="35000"/>
                  </a:schemeClr>
                </a:solidFill>
                <a:latin typeface="+mn-lt"/>
                <a:ea typeface="+mn-ea"/>
                <a:cs typeface="+mn-ea"/>
                <a:sym typeface="+mn-lt"/>
              </a:endParaRPr>
            </a:p>
          </p:txBody>
        </p:sp>
        <p:sp>
          <p:nvSpPr>
            <p:cNvPr id="48" name="文本框 48"/>
            <p:cNvSpPr>
              <a:spLocks noChangeArrowheads="1"/>
            </p:cNvSpPr>
            <p:nvPr/>
          </p:nvSpPr>
          <p:spPr bwMode="auto">
            <a:xfrm>
              <a:off x="3508035" y="4207856"/>
              <a:ext cx="1819824" cy="508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defRPr/>
              </a:pPr>
              <a:r>
                <a:rPr lang="zh-CN" altLang="en-US" sz="1900" dirty="0">
                  <a:solidFill>
                    <a:schemeClr val="tx1">
                      <a:lumMod val="75000"/>
                      <a:lumOff val="25000"/>
                    </a:schemeClr>
                  </a:solidFill>
                  <a:latin typeface="+mn-lt"/>
                  <a:ea typeface="+mn-ea"/>
                  <a:cs typeface="+mn-ea"/>
                  <a:sym typeface="+mn-lt"/>
                </a:rPr>
                <a:t>添加标题</a:t>
              </a:r>
            </a:p>
          </p:txBody>
        </p:sp>
      </p:grpSp>
      <p:grpSp>
        <p:nvGrpSpPr>
          <p:cNvPr id="49" name="组合 98"/>
          <p:cNvGrpSpPr>
            <a:grpSpLocks/>
          </p:cNvGrpSpPr>
          <p:nvPr/>
        </p:nvGrpSpPr>
        <p:grpSpPr bwMode="auto">
          <a:xfrm>
            <a:off x="6085683" y="3600435"/>
            <a:ext cx="1804988" cy="1011942"/>
            <a:chOff x="3508035" y="4207856"/>
            <a:chExt cx="2407376" cy="1349781"/>
          </a:xfrm>
        </p:grpSpPr>
        <p:sp>
          <p:nvSpPr>
            <p:cNvPr id="50" name="矩形 47"/>
            <p:cNvSpPr>
              <a:spLocks noChangeArrowheads="1"/>
            </p:cNvSpPr>
            <p:nvPr/>
          </p:nvSpPr>
          <p:spPr bwMode="auto">
            <a:xfrm>
              <a:off x="3508035" y="4716054"/>
              <a:ext cx="2407376" cy="84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ts val="1354"/>
                </a:lnSpc>
              </a:pPr>
              <a:r>
                <a:rPr lang="zh-CN" altLang="en-US" sz="1000" dirty="0">
                  <a:solidFill>
                    <a:schemeClr val="tx1">
                      <a:lumMod val="65000"/>
                      <a:lumOff val="35000"/>
                    </a:schemeClr>
                  </a:solidFill>
                  <a:latin typeface="+mn-lt"/>
                  <a:ea typeface="+mn-ea"/>
                  <a:cs typeface="+mn-ea"/>
                  <a:sym typeface="+mn-lt"/>
                </a:rPr>
                <a:t>点击添加描述总结点击添加描述总结点击添加描述总结</a:t>
              </a:r>
            </a:p>
            <a:p>
              <a:pPr>
                <a:lnSpc>
                  <a:spcPts val="1354"/>
                </a:lnSpc>
              </a:pPr>
              <a:endParaRPr lang="zh-CN" altLang="en-US" sz="1000" dirty="0">
                <a:solidFill>
                  <a:schemeClr val="tx1">
                    <a:lumMod val="65000"/>
                    <a:lumOff val="35000"/>
                  </a:schemeClr>
                </a:solidFill>
                <a:latin typeface="+mn-lt"/>
                <a:ea typeface="+mn-ea"/>
                <a:cs typeface="+mn-ea"/>
                <a:sym typeface="+mn-lt"/>
              </a:endParaRPr>
            </a:p>
          </p:txBody>
        </p:sp>
        <p:sp>
          <p:nvSpPr>
            <p:cNvPr id="51" name="文本框 48"/>
            <p:cNvSpPr>
              <a:spLocks noChangeArrowheads="1"/>
            </p:cNvSpPr>
            <p:nvPr/>
          </p:nvSpPr>
          <p:spPr bwMode="auto">
            <a:xfrm>
              <a:off x="3508035" y="4207856"/>
              <a:ext cx="1819824" cy="508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defRPr/>
              </a:pPr>
              <a:r>
                <a:rPr lang="zh-CN" altLang="en-US" sz="1900" dirty="0">
                  <a:solidFill>
                    <a:schemeClr val="tx1">
                      <a:lumMod val="75000"/>
                      <a:lumOff val="25000"/>
                    </a:schemeClr>
                  </a:solidFill>
                  <a:latin typeface="+mn-lt"/>
                  <a:ea typeface="+mn-ea"/>
                  <a:cs typeface="+mn-ea"/>
                  <a:sym typeface="+mn-lt"/>
                </a:rPr>
                <a:t>添加标题</a:t>
              </a:r>
            </a:p>
          </p:txBody>
        </p:sp>
      </p:grpSp>
      <p:grpSp>
        <p:nvGrpSpPr>
          <p:cNvPr id="3" name="组合 2"/>
          <p:cNvGrpSpPr/>
          <p:nvPr/>
        </p:nvGrpSpPr>
        <p:grpSpPr>
          <a:xfrm>
            <a:off x="4372004" y="2041357"/>
            <a:ext cx="1840055" cy="1398354"/>
            <a:chOff x="4648290" y="2143425"/>
            <a:chExt cx="1956336" cy="1468272"/>
          </a:xfrm>
        </p:grpSpPr>
        <p:sp>
          <p:nvSpPr>
            <p:cNvPr id="1103" name="Freeform 10"/>
            <p:cNvSpPr>
              <a:spLocks/>
            </p:cNvSpPr>
            <p:nvPr/>
          </p:nvSpPr>
          <p:spPr bwMode="auto">
            <a:xfrm>
              <a:off x="4648290" y="2143425"/>
              <a:ext cx="1956336" cy="1468272"/>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lIns="72585" tIns="36293" rIns="72585" bIns="36293"/>
            <a:lstStyle/>
            <a:p>
              <a:pPr fontAlgn="auto">
                <a:spcBef>
                  <a:spcPts val="0"/>
                </a:spcBef>
                <a:spcAft>
                  <a:spcPts val="0"/>
                </a:spcAft>
                <a:defRPr/>
              </a:pPr>
              <a:endParaRPr lang="zh-CN" altLang="en-US">
                <a:solidFill>
                  <a:prstClr val="black"/>
                </a:solidFill>
                <a:latin typeface="+mn-lt"/>
                <a:ea typeface="+mn-ea"/>
                <a:cs typeface="+mn-ea"/>
                <a:sym typeface="+mn-lt"/>
              </a:endParaRPr>
            </a:p>
          </p:txBody>
        </p:sp>
        <p:sp>
          <p:nvSpPr>
            <p:cNvPr id="1104" name="Freeform 17"/>
            <p:cNvSpPr>
              <a:spLocks/>
            </p:cNvSpPr>
            <p:nvPr/>
          </p:nvSpPr>
          <p:spPr bwMode="auto">
            <a:xfrm>
              <a:off x="4769783" y="2251532"/>
              <a:ext cx="1713982" cy="1251406"/>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solidFill>
              <a:srgbClr val="0070C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sp>
          <p:nvSpPr>
            <p:cNvPr id="29" name="Freeform 5"/>
            <p:cNvSpPr>
              <a:spLocks/>
            </p:cNvSpPr>
            <p:nvPr/>
          </p:nvSpPr>
          <p:spPr bwMode="auto">
            <a:xfrm>
              <a:off x="5062389" y="2804611"/>
              <a:ext cx="434192" cy="331292"/>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lIns="72585" tIns="36293" rIns="72585" bIns="36293"/>
            <a:lstStyle/>
            <a:p>
              <a:endParaRPr lang="zh-CN" altLang="en-US">
                <a:latin typeface="+mn-lt"/>
                <a:ea typeface="+mn-ea"/>
                <a:cs typeface="+mn-ea"/>
                <a:sym typeface="+mn-lt"/>
              </a:endParaRPr>
            </a:p>
          </p:txBody>
        </p:sp>
        <p:sp>
          <p:nvSpPr>
            <p:cNvPr id="30" name="文本框 1110"/>
            <p:cNvSpPr txBox="1">
              <a:spLocks noChangeArrowheads="1"/>
            </p:cNvSpPr>
            <p:nvPr/>
          </p:nvSpPr>
          <p:spPr bwMode="auto">
            <a:xfrm>
              <a:off x="5370560" y="2412305"/>
              <a:ext cx="701229" cy="9010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a:r>
                <a:rPr lang="en-US" altLang="zh-CN" sz="1500" dirty="0">
                  <a:solidFill>
                    <a:schemeClr val="bg1"/>
                  </a:solidFill>
                  <a:latin typeface="+mn-lt"/>
                  <a:ea typeface="+mn-ea"/>
                  <a:cs typeface="+mn-ea"/>
                  <a:sym typeface="+mn-lt"/>
                </a:rPr>
                <a:t>STEP</a:t>
              </a:r>
            </a:p>
            <a:p>
              <a:pPr algn="ctr"/>
              <a:r>
                <a:rPr lang="en-US" altLang="zh-CN" sz="3600" dirty="0">
                  <a:solidFill>
                    <a:schemeClr val="bg1"/>
                  </a:solidFill>
                  <a:latin typeface="+mn-lt"/>
                  <a:ea typeface="+mn-ea"/>
                  <a:cs typeface="+mn-ea"/>
                  <a:sym typeface="+mn-lt"/>
                </a:rPr>
                <a:t>03</a:t>
              </a:r>
              <a:endParaRPr lang="zh-CN" altLang="en-US" sz="3600" dirty="0">
                <a:solidFill>
                  <a:schemeClr val="bg1"/>
                </a:solidFill>
                <a:latin typeface="+mn-lt"/>
                <a:ea typeface="+mn-ea"/>
                <a:cs typeface="+mn-ea"/>
                <a:sym typeface="+mn-lt"/>
              </a:endParaRPr>
            </a:p>
          </p:txBody>
        </p:sp>
      </p:grpSp>
      <p:grpSp>
        <p:nvGrpSpPr>
          <p:cNvPr id="4" name="组合 3"/>
          <p:cNvGrpSpPr/>
          <p:nvPr/>
        </p:nvGrpSpPr>
        <p:grpSpPr>
          <a:xfrm>
            <a:off x="2931941" y="2041357"/>
            <a:ext cx="1840055" cy="1398354"/>
            <a:chOff x="3117224" y="2143425"/>
            <a:chExt cx="1956336" cy="1468272"/>
          </a:xfrm>
        </p:grpSpPr>
        <p:sp>
          <p:nvSpPr>
            <p:cNvPr id="1101" name="Freeform 10"/>
            <p:cNvSpPr>
              <a:spLocks/>
            </p:cNvSpPr>
            <p:nvPr/>
          </p:nvSpPr>
          <p:spPr bwMode="auto">
            <a:xfrm>
              <a:off x="3117224" y="2143425"/>
              <a:ext cx="1956336" cy="1468272"/>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lIns="72585" tIns="36293" rIns="72585" bIns="36293"/>
            <a:lstStyle/>
            <a:p>
              <a:pPr fontAlgn="auto">
                <a:spcBef>
                  <a:spcPts val="0"/>
                </a:spcBef>
                <a:spcAft>
                  <a:spcPts val="0"/>
                </a:spcAft>
                <a:defRPr/>
              </a:pPr>
              <a:endParaRPr lang="zh-CN" altLang="en-US">
                <a:solidFill>
                  <a:prstClr val="black"/>
                </a:solidFill>
                <a:latin typeface="+mn-lt"/>
                <a:ea typeface="+mn-ea"/>
                <a:cs typeface="+mn-ea"/>
                <a:sym typeface="+mn-lt"/>
              </a:endParaRPr>
            </a:p>
          </p:txBody>
        </p:sp>
        <p:sp>
          <p:nvSpPr>
            <p:cNvPr id="1102" name="Freeform 17"/>
            <p:cNvSpPr>
              <a:spLocks/>
            </p:cNvSpPr>
            <p:nvPr/>
          </p:nvSpPr>
          <p:spPr bwMode="auto">
            <a:xfrm>
              <a:off x="3238086" y="2251532"/>
              <a:ext cx="1713982" cy="1251406"/>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solidFill>
              <a:srgbClr val="00B0F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sp>
          <p:nvSpPr>
            <p:cNvPr id="27" name="Freeform 5"/>
            <p:cNvSpPr>
              <a:spLocks/>
            </p:cNvSpPr>
            <p:nvPr/>
          </p:nvSpPr>
          <p:spPr bwMode="auto">
            <a:xfrm>
              <a:off x="3576489" y="2804611"/>
              <a:ext cx="434192" cy="331292"/>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lIns="72585" tIns="36293" rIns="72585" bIns="36293"/>
            <a:lstStyle/>
            <a:p>
              <a:endParaRPr lang="zh-CN" altLang="en-US">
                <a:latin typeface="+mn-lt"/>
                <a:ea typeface="+mn-ea"/>
                <a:cs typeface="+mn-ea"/>
                <a:sym typeface="+mn-lt"/>
              </a:endParaRPr>
            </a:p>
          </p:txBody>
        </p:sp>
        <p:sp>
          <p:nvSpPr>
            <p:cNvPr id="28" name="文本框 1110"/>
            <p:cNvSpPr txBox="1">
              <a:spLocks noChangeArrowheads="1"/>
            </p:cNvSpPr>
            <p:nvPr/>
          </p:nvSpPr>
          <p:spPr bwMode="auto">
            <a:xfrm>
              <a:off x="3884660" y="2412305"/>
              <a:ext cx="701230" cy="9010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a:r>
                <a:rPr lang="en-US" altLang="zh-CN" sz="1500" dirty="0">
                  <a:solidFill>
                    <a:schemeClr val="bg1"/>
                  </a:solidFill>
                  <a:latin typeface="+mn-lt"/>
                  <a:ea typeface="+mn-ea"/>
                  <a:cs typeface="+mn-ea"/>
                  <a:sym typeface="+mn-lt"/>
                </a:rPr>
                <a:t>STEP</a:t>
              </a:r>
            </a:p>
            <a:p>
              <a:pPr algn="ctr"/>
              <a:r>
                <a:rPr lang="en-US" altLang="zh-CN" sz="3600" dirty="0">
                  <a:solidFill>
                    <a:schemeClr val="bg1"/>
                  </a:solidFill>
                  <a:latin typeface="+mn-lt"/>
                  <a:ea typeface="+mn-ea"/>
                  <a:cs typeface="+mn-ea"/>
                  <a:sym typeface="+mn-lt"/>
                </a:rPr>
                <a:t>02</a:t>
              </a:r>
              <a:endParaRPr lang="zh-CN" altLang="en-US" sz="3600" dirty="0">
                <a:solidFill>
                  <a:schemeClr val="bg1"/>
                </a:solidFill>
                <a:latin typeface="+mn-lt"/>
                <a:ea typeface="+mn-ea"/>
                <a:cs typeface="+mn-ea"/>
                <a:sym typeface="+mn-lt"/>
              </a:endParaRPr>
            </a:p>
          </p:txBody>
        </p:sp>
      </p:grpSp>
      <p:grpSp>
        <p:nvGrpSpPr>
          <p:cNvPr id="5" name="组合 4"/>
          <p:cNvGrpSpPr/>
          <p:nvPr/>
        </p:nvGrpSpPr>
        <p:grpSpPr>
          <a:xfrm>
            <a:off x="1491878" y="2041357"/>
            <a:ext cx="1840055" cy="1398354"/>
            <a:chOff x="1586157" y="2143425"/>
            <a:chExt cx="1956336" cy="1468272"/>
          </a:xfrm>
        </p:grpSpPr>
        <p:sp>
          <p:nvSpPr>
            <p:cNvPr id="1099" name="Freeform 10"/>
            <p:cNvSpPr>
              <a:spLocks/>
            </p:cNvSpPr>
            <p:nvPr/>
          </p:nvSpPr>
          <p:spPr bwMode="auto">
            <a:xfrm>
              <a:off x="1586157" y="2143425"/>
              <a:ext cx="1956336" cy="1468272"/>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lIns="72585" tIns="36293" rIns="72585" bIns="36293"/>
            <a:lstStyle/>
            <a:p>
              <a:pPr fontAlgn="auto">
                <a:spcBef>
                  <a:spcPts val="0"/>
                </a:spcBef>
                <a:spcAft>
                  <a:spcPts val="0"/>
                </a:spcAft>
                <a:defRPr/>
              </a:pPr>
              <a:endParaRPr lang="zh-CN" altLang="en-US">
                <a:solidFill>
                  <a:prstClr val="black"/>
                </a:solidFill>
                <a:latin typeface="+mn-lt"/>
                <a:ea typeface="+mn-ea"/>
                <a:cs typeface="+mn-ea"/>
                <a:sym typeface="+mn-lt"/>
              </a:endParaRPr>
            </a:p>
          </p:txBody>
        </p:sp>
        <p:sp>
          <p:nvSpPr>
            <p:cNvPr id="1100" name="Freeform 17"/>
            <p:cNvSpPr>
              <a:spLocks/>
            </p:cNvSpPr>
            <p:nvPr/>
          </p:nvSpPr>
          <p:spPr bwMode="auto">
            <a:xfrm>
              <a:off x="1707654" y="2251532"/>
              <a:ext cx="1713982" cy="1251406"/>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solidFill>
              <a:srgbClr val="0070C0"/>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cs typeface="+mn-ea"/>
                <a:sym typeface="+mn-lt"/>
              </a:endParaRPr>
            </a:p>
          </p:txBody>
        </p:sp>
        <p:sp>
          <p:nvSpPr>
            <p:cNvPr id="71701" name="Freeform 5"/>
            <p:cNvSpPr>
              <a:spLocks/>
            </p:cNvSpPr>
            <p:nvPr/>
          </p:nvSpPr>
          <p:spPr bwMode="auto">
            <a:xfrm>
              <a:off x="1836589" y="2804611"/>
              <a:ext cx="434192" cy="331292"/>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lIns="72585" tIns="36293" rIns="72585" bIns="36293"/>
            <a:lstStyle/>
            <a:p>
              <a:endParaRPr lang="zh-CN" altLang="en-US">
                <a:latin typeface="+mn-lt"/>
                <a:ea typeface="+mn-ea"/>
                <a:cs typeface="+mn-ea"/>
                <a:sym typeface="+mn-lt"/>
              </a:endParaRPr>
            </a:p>
          </p:txBody>
        </p:sp>
        <p:sp>
          <p:nvSpPr>
            <p:cNvPr id="71702" name="文本框 1110"/>
            <p:cNvSpPr txBox="1">
              <a:spLocks noChangeArrowheads="1"/>
            </p:cNvSpPr>
            <p:nvPr/>
          </p:nvSpPr>
          <p:spPr bwMode="auto">
            <a:xfrm>
              <a:off x="2144759" y="2412305"/>
              <a:ext cx="701229" cy="9010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72585" tIns="36293" rIns="72585" bIns="36293">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a:r>
                <a:rPr lang="en-US" altLang="zh-CN" sz="1500" dirty="0">
                  <a:solidFill>
                    <a:schemeClr val="bg1"/>
                  </a:solidFill>
                  <a:latin typeface="+mn-lt"/>
                  <a:ea typeface="+mn-ea"/>
                  <a:cs typeface="+mn-ea"/>
                  <a:sym typeface="+mn-lt"/>
                </a:rPr>
                <a:t>STEP</a:t>
              </a:r>
            </a:p>
            <a:p>
              <a:pPr algn="ctr"/>
              <a:r>
                <a:rPr lang="en-US" altLang="zh-CN" sz="3600" dirty="0">
                  <a:solidFill>
                    <a:schemeClr val="bg1"/>
                  </a:solidFill>
                  <a:latin typeface="+mn-lt"/>
                  <a:ea typeface="+mn-ea"/>
                  <a:cs typeface="+mn-ea"/>
                  <a:sym typeface="+mn-lt"/>
                </a:rPr>
                <a:t>01</a:t>
              </a:r>
              <a:endParaRPr lang="zh-CN" altLang="en-US" sz="3600" dirty="0">
                <a:solidFill>
                  <a:schemeClr val="bg1"/>
                </a:solidFill>
                <a:latin typeface="+mn-lt"/>
                <a:ea typeface="+mn-ea"/>
                <a:cs typeface="+mn-ea"/>
                <a:sym typeface="+mn-lt"/>
              </a:endParaRPr>
            </a:p>
          </p:txBody>
        </p:sp>
      </p:grpSp>
      <p:grpSp>
        <p:nvGrpSpPr>
          <p:cNvPr id="59" name="组合 58"/>
          <p:cNvGrpSpPr/>
          <p:nvPr/>
        </p:nvGrpSpPr>
        <p:grpSpPr>
          <a:xfrm>
            <a:off x="27083" y="196218"/>
            <a:ext cx="1765509" cy="551354"/>
            <a:chOff x="520640" y="251297"/>
            <a:chExt cx="1766054" cy="551523"/>
          </a:xfrm>
        </p:grpSpPr>
        <p:sp>
          <p:nvSpPr>
            <p:cNvPr id="60" name="矩形 3"/>
            <p:cNvSpPr>
              <a:spLocks noChangeArrowheads="1"/>
            </p:cNvSpPr>
            <p:nvPr/>
          </p:nvSpPr>
          <p:spPr bwMode="auto">
            <a:xfrm>
              <a:off x="872618"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执行过程</a:t>
              </a:r>
            </a:p>
          </p:txBody>
        </p:sp>
        <p:grpSp>
          <p:nvGrpSpPr>
            <p:cNvPr id="61" name="组合 60"/>
            <p:cNvGrpSpPr/>
            <p:nvPr/>
          </p:nvGrpSpPr>
          <p:grpSpPr>
            <a:xfrm>
              <a:off x="520640" y="515443"/>
              <a:ext cx="1766054" cy="287377"/>
              <a:chOff x="562081" y="425886"/>
              <a:chExt cx="1766054" cy="287377"/>
            </a:xfrm>
          </p:grpSpPr>
          <p:sp>
            <p:nvSpPr>
              <p:cNvPr id="62"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Harvest experience</a:t>
                </a:r>
                <a:endParaRPr lang="zh-CN" altLang="en-US" sz="800" kern="0" dirty="0">
                  <a:solidFill>
                    <a:srgbClr val="FFFFFF">
                      <a:lumMod val="50000"/>
                    </a:srgbClr>
                  </a:solidFill>
                  <a:latin typeface="+mn-lt"/>
                  <a:ea typeface="+mn-ea"/>
                  <a:cs typeface="+mn-ea"/>
                  <a:sym typeface="+mn-lt"/>
                </a:endParaRPr>
              </a:p>
            </p:txBody>
          </p:sp>
          <p:grpSp>
            <p:nvGrpSpPr>
              <p:cNvPr id="63" name="组合 62"/>
              <p:cNvGrpSpPr/>
              <p:nvPr/>
            </p:nvGrpSpPr>
            <p:grpSpPr>
              <a:xfrm>
                <a:off x="931046" y="667544"/>
                <a:ext cx="1028125" cy="45719"/>
                <a:chOff x="688893" y="2574256"/>
                <a:chExt cx="7739508" cy="81111"/>
              </a:xfrm>
            </p:grpSpPr>
            <p:sp>
              <p:nvSpPr>
                <p:cNvPr id="6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5"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6"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7"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8"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9518572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组合 189"/>
          <p:cNvGrpSpPr/>
          <p:nvPr/>
        </p:nvGrpSpPr>
        <p:grpSpPr>
          <a:xfrm>
            <a:off x="2608069" y="1965421"/>
            <a:ext cx="516383" cy="2033971"/>
            <a:chOff x="2644154" y="1737427"/>
            <a:chExt cx="516473" cy="2034599"/>
          </a:xfrm>
        </p:grpSpPr>
        <p:sp>
          <p:nvSpPr>
            <p:cNvPr id="191" name="Line 134"/>
            <p:cNvSpPr>
              <a:spLocks noChangeShapeType="1"/>
            </p:cNvSpPr>
            <p:nvPr/>
          </p:nvSpPr>
          <p:spPr bwMode="auto">
            <a:xfrm flipV="1">
              <a:off x="2647410" y="2095413"/>
              <a:ext cx="501938" cy="329621"/>
            </a:xfrm>
            <a:prstGeom prst="line">
              <a:avLst/>
            </a:prstGeom>
            <a:noFill/>
            <a:ln w="12700">
              <a:solidFill>
                <a:srgbClr val="000000"/>
              </a:solidFill>
              <a:prstDash val="solid"/>
              <a:round/>
              <a:headEnd/>
              <a:tailEnd/>
            </a:ln>
            <a:extLst>
              <a:ext uri="{909E8E84-426E-40dd-AFC4-6F175D3DCCD1}">
                <a14:hiddenFill xmlns="" xmlns:a14="http://schemas.microsoft.com/office/drawing/2010/main">
                  <a:noFill/>
                </a14:hiddenFill>
              </a:ext>
            </a:extLst>
          </p:spPr>
          <p:txBody>
            <a:bodyPr vert="horz" wrap="square" lIns="98207" tIns="49104" rIns="98207" bIns="49104"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mn-lt"/>
                <a:ea typeface="+mn-ea"/>
                <a:cs typeface="+mn-ea"/>
                <a:sym typeface="+mn-lt"/>
              </a:endParaRPr>
            </a:p>
          </p:txBody>
        </p:sp>
        <p:cxnSp>
          <p:nvCxnSpPr>
            <p:cNvPr id="192" name="Straight Connector 48"/>
            <p:cNvCxnSpPr/>
            <p:nvPr/>
          </p:nvCxnSpPr>
          <p:spPr>
            <a:xfrm flipH="1" flipV="1">
              <a:off x="2644154" y="1737427"/>
              <a:ext cx="516473" cy="347442"/>
            </a:xfrm>
            <a:prstGeom prst="line">
              <a:avLst/>
            </a:prstGeom>
            <a:noFill/>
            <a:ln w="12700" cap="flat" cmpd="sng" algn="ctr">
              <a:solidFill>
                <a:srgbClr val="000000"/>
              </a:solidFill>
              <a:prstDash val="solid"/>
            </a:ln>
            <a:effectLst/>
          </p:spPr>
        </p:cxnSp>
        <p:sp>
          <p:nvSpPr>
            <p:cNvPr id="193" name="Line 134"/>
            <p:cNvSpPr>
              <a:spLocks noChangeShapeType="1"/>
            </p:cNvSpPr>
            <p:nvPr/>
          </p:nvSpPr>
          <p:spPr bwMode="auto">
            <a:xfrm flipV="1">
              <a:off x="2647409" y="3405553"/>
              <a:ext cx="462619" cy="366473"/>
            </a:xfrm>
            <a:prstGeom prst="line">
              <a:avLst/>
            </a:prstGeom>
            <a:noFill/>
            <a:ln w="12700">
              <a:solidFill>
                <a:srgbClr val="000000"/>
              </a:solidFill>
              <a:prstDash val="solid"/>
              <a:round/>
              <a:headEnd/>
              <a:tailEnd/>
            </a:ln>
            <a:extLst>
              <a:ext uri="{909E8E84-426E-40dd-AFC4-6F175D3DCCD1}">
                <a14:hiddenFill xmlns="" xmlns:a14="http://schemas.microsoft.com/office/drawing/2010/main">
                  <a:noFill/>
                </a14:hiddenFill>
              </a:ext>
            </a:extLst>
          </p:spPr>
          <p:txBody>
            <a:bodyPr vert="horz" wrap="square" lIns="98207" tIns="49104" rIns="98207" bIns="49104"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mn-lt"/>
                <a:ea typeface="+mn-ea"/>
                <a:cs typeface="+mn-ea"/>
                <a:sym typeface="+mn-lt"/>
              </a:endParaRPr>
            </a:p>
          </p:txBody>
        </p:sp>
        <p:cxnSp>
          <p:nvCxnSpPr>
            <p:cNvPr id="194" name="Straight Connector 40"/>
            <p:cNvCxnSpPr>
              <a:stCxn id="177" idx="2"/>
            </p:cNvCxnSpPr>
            <p:nvPr/>
          </p:nvCxnSpPr>
          <p:spPr>
            <a:xfrm flipH="1" flipV="1">
              <a:off x="2659249" y="3148833"/>
              <a:ext cx="450780" cy="259866"/>
            </a:xfrm>
            <a:prstGeom prst="line">
              <a:avLst/>
            </a:prstGeom>
            <a:noFill/>
            <a:ln w="12700" cap="flat" cmpd="sng" algn="ctr">
              <a:solidFill>
                <a:srgbClr val="000000"/>
              </a:solidFill>
              <a:prstDash val="solid"/>
            </a:ln>
            <a:effectLst/>
          </p:spPr>
        </p:cxnSp>
      </p:grpSp>
      <p:grpSp>
        <p:nvGrpSpPr>
          <p:cNvPr id="185" name="组合 184"/>
          <p:cNvGrpSpPr/>
          <p:nvPr/>
        </p:nvGrpSpPr>
        <p:grpSpPr>
          <a:xfrm>
            <a:off x="6019549" y="1982199"/>
            <a:ext cx="516383" cy="2017194"/>
            <a:chOff x="6131458" y="1754210"/>
            <a:chExt cx="516473" cy="2017817"/>
          </a:xfrm>
        </p:grpSpPr>
        <p:sp>
          <p:nvSpPr>
            <p:cNvPr id="186" name="Line 134"/>
            <p:cNvSpPr>
              <a:spLocks noChangeShapeType="1"/>
            </p:cNvSpPr>
            <p:nvPr/>
          </p:nvSpPr>
          <p:spPr bwMode="auto">
            <a:xfrm flipH="1" flipV="1">
              <a:off x="6142736" y="2095413"/>
              <a:ext cx="501938" cy="329621"/>
            </a:xfrm>
            <a:prstGeom prst="line">
              <a:avLst/>
            </a:prstGeom>
            <a:noFill/>
            <a:ln w="12700">
              <a:solidFill>
                <a:srgbClr val="000000"/>
              </a:solidFill>
              <a:prstDash val="solid"/>
              <a:round/>
              <a:headEnd/>
              <a:tailEnd/>
            </a:ln>
            <a:extLst>
              <a:ext uri="{909E8E84-426E-40dd-AFC4-6F175D3DCCD1}">
                <a14:hiddenFill xmlns="" xmlns:a14="http://schemas.microsoft.com/office/drawing/2010/main">
                  <a:noFill/>
                </a14:hiddenFill>
              </a:ext>
            </a:extLst>
          </p:spPr>
          <p:txBody>
            <a:bodyPr vert="horz" wrap="square" lIns="98207" tIns="49104" rIns="98207" bIns="49104"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mn-lt"/>
                <a:ea typeface="+mn-ea"/>
                <a:cs typeface="+mn-ea"/>
                <a:sym typeface="+mn-lt"/>
              </a:endParaRPr>
            </a:p>
          </p:txBody>
        </p:sp>
        <p:cxnSp>
          <p:nvCxnSpPr>
            <p:cNvPr id="187" name="Straight Connector 180"/>
            <p:cNvCxnSpPr/>
            <p:nvPr/>
          </p:nvCxnSpPr>
          <p:spPr>
            <a:xfrm flipV="1">
              <a:off x="6131458" y="1754210"/>
              <a:ext cx="516473" cy="347442"/>
            </a:xfrm>
            <a:prstGeom prst="line">
              <a:avLst/>
            </a:prstGeom>
            <a:noFill/>
            <a:ln w="12700" cap="flat" cmpd="sng" algn="ctr">
              <a:solidFill>
                <a:srgbClr val="000000"/>
              </a:solidFill>
              <a:prstDash val="solid"/>
            </a:ln>
            <a:effectLst/>
          </p:spPr>
        </p:cxnSp>
        <p:sp>
          <p:nvSpPr>
            <p:cNvPr id="188" name="Line 134"/>
            <p:cNvSpPr>
              <a:spLocks noChangeShapeType="1"/>
            </p:cNvSpPr>
            <p:nvPr/>
          </p:nvSpPr>
          <p:spPr bwMode="auto">
            <a:xfrm flipH="1" flipV="1">
              <a:off x="6161986" y="3381828"/>
              <a:ext cx="482687" cy="390199"/>
            </a:xfrm>
            <a:prstGeom prst="line">
              <a:avLst/>
            </a:prstGeom>
            <a:noFill/>
            <a:ln w="12700">
              <a:solidFill>
                <a:srgbClr val="000000"/>
              </a:solidFill>
              <a:prstDash val="solid"/>
              <a:round/>
              <a:headEnd/>
              <a:tailEnd/>
            </a:ln>
            <a:extLst>
              <a:ext uri="{909E8E84-426E-40dd-AFC4-6F175D3DCCD1}">
                <a14:hiddenFill xmlns="" xmlns:a14="http://schemas.microsoft.com/office/drawing/2010/main">
                  <a:noFill/>
                </a14:hiddenFill>
              </a:ext>
            </a:extLst>
          </p:spPr>
          <p:txBody>
            <a:bodyPr vert="horz" wrap="square" lIns="98207" tIns="49104" rIns="98207" bIns="49104"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mn-lt"/>
                <a:ea typeface="+mn-ea"/>
                <a:cs typeface="+mn-ea"/>
                <a:sym typeface="+mn-lt"/>
              </a:endParaRPr>
            </a:p>
          </p:txBody>
        </p:sp>
        <p:cxnSp>
          <p:nvCxnSpPr>
            <p:cNvPr id="189" name="Straight Connector 182"/>
            <p:cNvCxnSpPr>
              <a:stCxn id="184" idx="6"/>
            </p:cNvCxnSpPr>
            <p:nvPr/>
          </p:nvCxnSpPr>
          <p:spPr>
            <a:xfrm flipV="1">
              <a:off x="6161987" y="3148833"/>
              <a:ext cx="485944" cy="256721"/>
            </a:xfrm>
            <a:prstGeom prst="line">
              <a:avLst/>
            </a:prstGeom>
            <a:noFill/>
            <a:ln w="12700" cap="flat" cmpd="sng" algn="ctr">
              <a:solidFill>
                <a:srgbClr val="000000"/>
              </a:solidFill>
              <a:prstDash val="solid"/>
            </a:ln>
            <a:effectLst/>
          </p:spPr>
        </p:cxnSp>
      </p:grpSp>
      <p:sp>
        <p:nvSpPr>
          <p:cNvPr id="88" name="文本框 46"/>
          <p:cNvSpPr txBox="1"/>
          <p:nvPr/>
        </p:nvSpPr>
        <p:spPr>
          <a:xfrm>
            <a:off x="472217" y="1657632"/>
            <a:ext cx="651419" cy="623227"/>
          </a:xfrm>
          <a:prstGeom prst="rect">
            <a:avLst/>
          </a:prstGeom>
          <a:noFill/>
        </p:spPr>
        <p:txBody>
          <a:bodyPr wrap="none" lIns="68559" tIns="34280" rIns="68559" bIns="34280" rtlCol="0">
            <a:spAutoFit/>
          </a:bodyPr>
          <a:lstStyle/>
          <a:p>
            <a:pPr algn="ctr"/>
            <a:r>
              <a:rPr lang="en-US" altLang="zh-CN" sz="3600" dirty="0">
                <a:solidFill>
                  <a:srgbClr val="605E5E"/>
                </a:solidFill>
                <a:latin typeface="+mn-lt"/>
                <a:ea typeface="+mn-ea"/>
                <a:cs typeface="+mn-ea"/>
                <a:sym typeface="+mn-lt"/>
              </a:rPr>
              <a:t>01</a:t>
            </a:r>
            <a:endParaRPr lang="zh-CN" altLang="en-US" sz="3600" dirty="0">
              <a:solidFill>
                <a:srgbClr val="605E5E"/>
              </a:solidFill>
              <a:latin typeface="+mn-lt"/>
              <a:ea typeface="+mn-ea"/>
              <a:cs typeface="+mn-ea"/>
              <a:sym typeface="+mn-lt"/>
            </a:endParaRPr>
          </a:p>
        </p:txBody>
      </p:sp>
      <p:grpSp>
        <p:nvGrpSpPr>
          <p:cNvPr id="123" name="组合 122"/>
          <p:cNvGrpSpPr/>
          <p:nvPr/>
        </p:nvGrpSpPr>
        <p:grpSpPr>
          <a:xfrm>
            <a:off x="3624255" y="2452662"/>
            <a:ext cx="644633" cy="1156653"/>
            <a:chOff x="3690210" y="2224819"/>
            <a:chExt cx="644745" cy="1157010"/>
          </a:xfrm>
        </p:grpSpPr>
        <p:cxnSp>
          <p:nvCxnSpPr>
            <p:cNvPr id="124" name="Straight Connector 42"/>
            <p:cNvCxnSpPr/>
            <p:nvPr/>
          </p:nvCxnSpPr>
          <p:spPr>
            <a:xfrm>
              <a:off x="3690210" y="2224819"/>
              <a:ext cx="630697" cy="362354"/>
            </a:xfrm>
            <a:prstGeom prst="line">
              <a:avLst/>
            </a:prstGeom>
            <a:noFill/>
            <a:ln w="12700" cap="flat" cmpd="sng" algn="ctr">
              <a:solidFill>
                <a:srgbClr val="000000"/>
              </a:solidFill>
              <a:prstDash val="solid"/>
            </a:ln>
            <a:effectLst/>
          </p:spPr>
        </p:cxnSp>
        <p:cxnSp>
          <p:nvCxnSpPr>
            <p:cNvPr id="125" name="Straight Connector 43"/>
            <p:cNvCxnSpPr/>
            <p:nvPr/>
          </p:nvCxnSpPr>
          <p:spPr>
            <a:xfrm flipV="1">
              <a:off x="3708625" y="3086060"/>
              <a:ext cx="626330" cy="295769"/>
            </a:xfrm>
            <a:prstGeom prst="line">
              <a:avLst/>
            </a:prstGeom>
            <a:noFill/>
            <a:ln w="12700" cap="flat" cmpd="sng" algn="ctr">
              <a:solidFill>
                <a:srgbClr val="000000"/>
              </a:solidFill>
              <a:prstDash val="solid"/>
            </a:ln>
            <a:effectLst/>
          </p:spPr>
        </p:cxnSp>
      </p:grpSp>
      <p:grpSp>
        <p:nvGrpSpPr>
          <p:cNvPr id="126" name="组合 125"/>
          <p:cNvGrpSpPr/>
          <p:nvPr/>
        </p:nvGrpSpPr>
        <p:grpSpPr>
          <a:xfrm>
            <a:off x="4931331" y="2452662"/>
            <a:ext cx="644633" cy="1152430"/>
            <a:chOff x="4997513" y="2224819"/>
            <a:chExt cx="644745" cy="1152786"/>
          </a:xfrm>
        </p:grpSpPr>
        <p:cxnSp>
          <p:nvCxnSpPr>
            <p:cNvPr id="127" name="Straight Connector 56"/>
            <p:cNvCxnSpPr/>
            <p:nvPr/>
          </p:nvCxnSpPr>
          <p:spPr>
            <a:xfrm flipH="1">
              <a:off x="5011561" y="2224819"/>
              <a:ext cx="630697" cy="358130"/>
            </a:xfrm>
            <a:prstGeom prst="line">
              <a:avLst/>
            </a:prstGeom>
            <a:noFill/>
            <a:ln w="12700" cap="flat" cmpd="sng" algn="ctr">
              <a:solidFill>
                <a:srgbClr val="000000"/>
              </a:solidFill>
              <a:prstDash val="solid"/>
            </a:ln>
            <a:effectLst/>
          </p:spPr>
        </p:cxnSp>
        <p:cxnSp>
          <p:nvCxnSpPr>
            <p:cNvPr id="128" name="Straight Connector 57"/>
            <p:cNvCxnSpPr/>
            <p:nvPr/>
          </p:nvCxnSpPr>
          <p:spPr>
            <a:xfrm flipH="1" flipV="1">
              <a:off x="4997513" y="3081836"/>
              <a:ext cx="626330" cy="295769"/>
            </a:xfrm>
            <a:prstGeom prst="line">
              <a:avLst/>
            </a:prstGeom>
            <a:noFill/>
            <a:ln w="12700" cap="flat" cmpd="sng" algn="ctr">
              <a:solidFill>
                <a:srgbClr val="000000"/>
              </a:solidFill>
              <a:prstDash val="solid"/>
            </a:ln>
            <a:effectLst/>
          </p:spPr>
        </p:cxnSp>
      </p:grpSp>
      <p:sp>
        <p:nvSpPr>
          <p:cNvPr id="129" name="Isosceles Triangle 14"/>
          <p:cNvSpPr/>
          <p:nvPr/>
        </p:nvSpPr>
        <p:spPr bwMode="auto">
          <a:xfrm rot="10800000">
            <a:off x="3024463" y="1352927"/>
            <a:ext cx="3171242" cy="946455"/>
          </a:xfrm>
          <a:prstGeom prst="triangle">
            <a:avLst/>
          </a:prstGeom>
          <a:blipFill dpi="0" rotWithShape="1">
            <a:blip r:embed="rId3" cstate="print">
              <a:extLst>
                <a:ext uri="{28A0092B-C50C-407E-A947-70E740481C1C}">
                  <a14:useLocalDpi xmlns:a14="http://schemas.microsoft.com/office/drawing/2010/main" val="0"/>
                </a:ext>
              </a:extLst>
            </a:blip>
            <a:srcRect/>
            <a:stretch>
              <a:fillRect/>
            </a:stretch>
          </a:blipFill>
          <a:ln w="25400" cap="flat" cmpd="sng" algn="ctr">
            <a:noFill/>
            <a:prstDash val="solid"/>
            <a:round/>
            <a:headEnd type="none" w="med" len="med"/>
            <a:tailEnd type="none" w="med" len="med"/>
          </a:ln>
          <a:effectLst/>
        </p:spPr>
        <p:txBody>
          <a:bodyPr vert="horz" wrap="square" lIns="98178" tIns="49089" rIns="98178" bIns="49089" numCol="1" rtlCol="0" anchor="t" anchorCtr="0" compatLnSpc="1">
            <a:prstTxWarp prst="textNoShape">
              <a:avLst/>
            </a:prstTxWarp>
          </a:bodyPr>
          <a:lstStyle/>
          <a:p>
            <a:pPr algn="ctr" defTabSz="981781"/>
            <a:endParaRPr lang="en-US" sz="6000">
              <a:solidFill>
                <a:srgbClr val="000000"/>
              </a:solidFill>
              <a:latin typeface="+mn-lt"/>
              <a:ea typeface="+mn-ea"/>
              <a:cs typeface="+mn-ea"/>
              <a:sym typeface="+mn-lt"/>
            </a:endParaRPr>
          </a:p>
        </p:txBody>
      </p:sp>
      <p:grpSp>
        <p:nvGrpSpPr>
          <p:cNvPr id="130" name="组合 129"/>
          <p:cNvGrpSpPr/>
          <p:nvPr/>
        </p:nvGrpSpPr>
        <p:grpSpPr>
          <a:xfrm>
            <a:off x="3832207" y="2296499"/>
            <a:ext cx="1516287" cy="1516082"/>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132" name="椭圆 13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sp>
        <p:nvSpPr>
          <p:cNvPr id="2" name="椭圆 1"/>
          <p:cNvSpPr/>
          <p:nvPr/>
        </p:nvSpPr>
        <p:spPr>
          <a:xfrm>
            <a:off x="4045961" y="2529632"/>
            <a:ext cx="1058552" cy="1058409"/>
          </a:xfrm>
          <a:prstGeom prst="ellipse">
            <a:avLst/>
          </a:prstGeom>
          <a:solidFill>
            <a:srgbClr val="00B0F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grpSp>
        <p:nvGrpSpPr>
          <p:cNvPr id="4096" name="组合 4095"/>
          <p:cNvGrpSpPr/>
          <p:nvPr/>
        </p:nvGrpSpPr>
        <p:grpSpPr>
          <a:xfrm>
            <a:off x="3044175" y="2043943"/>
            <a:ext cx="613584" cy="613502"/>
            <a:chOff x="3029608" y="2044574"/>
            <a:chExt cx="613691" cy="613691"/>
          </a:xfrm>
          <a:solidFill>
            <a:srgbClr val="0070C0"/>
          </a:solidFill>
        </p:grpSpPr>
        <p:sp>
          <p:nvSpPr>
            <p:cNvPr id="133" name="椭圆 132"/>
            <p:cNvSpPr/>
            <p:nvPr/>
          </p:nvSpPr>
          <p:spPr>
            <a:xfrm>
              <a:off x="3029608" y="2044574"/>
              <a:ext cx="613691" cy="613691"/>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sp>
          <p:nvSpPr>
            <p:cNvPr id="174" name="椭圆 173"/>
            <p:cNvSpPr/>
            <p:nvPr/>
          </p:nvSpPr>
          <p:spPr>
            <a:xfrm>
              <a:off x="3070159" y="2085975"/>
              <a:ext cx="524602" cy="52460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6" name="组合 175"/>
          <p:cNvGrpSpPr/>
          <p:nvPr/>
        </p:nvGrpSpPr>
        <p:grpSpPr>
          <a:xfrm>
            <a:off x="3044175" y="3329425"/>
            <a:ext cx="613584" cy="613502"/>
            <a:chOff x="3029608" y="2044574"/>
            <a:chExt cx="613691" cy="613691"/>
          </a:xfrm>
          <a:solidFill>
            <a:srgbClr val="00B0F0"/>
          </a:solidFill>
        </p:grpSpPr>
        <p:sp>
          <p:nvSpPr>
            <p:cNvPr id="177" name="椭圆 176"/>
            <p:cNvSpPr/>
            <p:nvPr/>
          </p:nvSpPr>
          <p:spPr>
            <a:xfrm>
              <a:off x="3029608" y="2044574"/>
              <a:ext cx="613691" cy="613691"/>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sp>
          <p:nvSpPr>
            <p:cNvPr id="178" name="椭圆 177"/>
            <p:cNvSpPr/>
            <p:nvPr/>
          </p:nvSpPr>
          <p:spPr>
            <a:xfrm>
              <a:off x="3070159" y="2085975"/>
              <a:ext cx="524602" cy="52460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9" name="组合 178"/>
          <p:cNvGrpSpPr/>
          <p:nvPr/>
        </p:nvGrpSpPr>
        <p:grpSpPr>
          <a:xfrm>
            <a:off x="5530548" y="2043943"/>
            <a:ext cx="613584" cy="613502"/>
            <a:chOff x="3029608" y="2044574"/>
            <a:chExt cx="613691" cy="613691"/>
          </a:xfrm>
          <a:solidFill>
            <a:srgbClr val="0070C0"/>
          </a:solidFill>
        </p:grpSpPr>
        <p:sp>
          <p:nvSpPr>
            <p:cNvPr id="180" name="椭圆 179"/>
            <p:cNvSpPr/>
            <p:nvPr/>
          </p:nvSpPr>
          <p:spPr>
            <a:xfrm>
              <a:off x="3029608" y="2044574"/>
              <a:ext cx="613691" cy="613691"/>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sp>
          <p:nvSpPr>
            <p:cNvPr id="181" name="椭圆 180"/>
            <p:cNvSpPr/>
            <p:nvPr/>
          </p:nvSpPr>
          <p:spPr>
            <a:xfrm>
              <a:off x="3070159" y="2085975"/>
              <a:ext cx="524602" cy="52460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2" name="组合 181"/>
          <p:cNvGrpSpPr/>
          <p:nvPr/>
        </p:nvGrpSpPr>
        <p:grpSpPr>
          <a:xfrm>
            <a:off x="5530548" y="3329425"/>
            <a:ext cx="613584" cy="613502"/>
            <a:chOff x="3029608" y="2044574"/>
            <a:chExt cx="613691" cy="613691"/>
          </a:xfrm>
          <a:solidFill>
            <a:srgbClr val="00B0F0"/>
          </a:solidFill>
        </p:grpSpPr>
        <p:sp>
          <p:nvSpPr>
            <p:cNvPr id="183" name="椭圆 182"/>
            <p:cNvSpPr/>
            <p:nvPr/>
          </p:nvSpPr>
          <p:spPr>
            <a:xfrm>
              <a:off x="3029608" y="2044574"/>
              <a:ext cx="613691" cy="613691"/>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sp>
          <p:nvSpPr>
            <p:cNvPr id="184" name="椭圆 183"/>
            <p:cNvSpPr/>
            <p:nvPr/>
          </p:nvSpPr>
          <p:spPr>
            <a:xfrm>
              <a:off x="3070159" y="2085975"/>
              <a:ext cx="524602" cy="52460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5" name="组合 194"/>
          <p:cNvGrpSpPr/>
          <p:nvPr/>
        </p:nvGrpSpPr>
        <p:grpSpPr>
          <a:xfrm>
            <a:off x="2504806" y="1859952"/>
            <a:ext cx="244527" cy="244492"/>
            <a:chOff x="304800" y="673100"/>
            <a:chExt cx="4000500" cy="4000500"/>
          </a:xfrm>
          <a:effectLst>
            <a:outerShdw blurRad="139700" dist="152400" dir="8100000" sx="70000" sy="70000" algn="tr" rotWithShape="0">
              <a:prstClr val="black">
                <a:alpha val="66000"/>
              </a:prstClr>
            </a:outerShdw>
          </a:effectLst>
        </p:grpSpPr>
        <p:sp>
          <p:nvSpPr>
            <p:cNvPr id="196" name="同心圆 19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197" name="椭圆 19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grpSp>
        <p:nvGrpSpPr>
          <p:cNvPr id="198" name="组合 197"/>
          <p:cNvGrpSpPr/>
          <p:nvPr/>
        </p:nvGrpSpPr>
        <p:grpSpPr>
          <a:xfrm>
            <a:off x="2504806" y="2520148"/>
            <a:ext cx="244527" cy="244492"/>
            <a:chOff x="304800" y="673100"/>
            <a:chExt cx="4000500" cy="4000500"/>
          </a:xfrm>
          <a:effectLst>
            <a:outerShdw blurRad="139700" dist="152400" dir="8100000" sx="70000" sy="70000" algn="tr" rotWithShape="0">
              <a:prstClr val="black">
                <a:alpha val="66000"/>
              </a:prstClr>
            </a:outerShdw>
          </a:effectLst>
        </p:grpSpPr>
        <p:sp>
          <p:nvSpPr>
            <p:cNvPr id="199" name="同心圆 19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200" name="椭圆 19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grpSp>
        <p:nvGrpSpPr>
          <p:cNvPr id="201" name="组合 200"/>
          <p:cNvGrpSpPr/>
          <p:nvPr/>
        </p:nvGrpSpPr>
        <p:grpSpPr>
          <a:xfrm>
            <a:off x="2504806" y="3205737"/>
            <a:ext cx="244527" cy="244492"/>
            <a:chOff x="304800" y="673100"/>
            <a:chExt cx="4000500" cy="4000500"/>
          </a:xfrm>
          <a:effectLst>
            <a:outerShdw blurRad="139700" dist="152400" dir="8100000" sx="70000" sy="70000" algn="tr" rotWithShape="0">
              <a:prstClr val="black">
                <a:alpha val="66000"/>
              </a:prstClr>
            </a:outerShdw>
          </a:effectLst>
        </p:grpSpPr>
        <p:sp>
          <p:nvSpPr>
            <p:cNvPr id="202" name="同心圆 20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203" name="椭圆 20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grpSp>
        <p:nvGrpSpPr>
          <p:cNvPr id="204" name="组合 203"/>
          <p:cNvGrpSpPr/>
          <p:nvPr/>
        </p:nvGrpSpPr>
        <p:grpSpPr>
          <a:xfrm>
            <a:off x="2504806" y="3853237"/>
            <a:ext cx="244527" cy="244492"/>
            <a:chOff x="304800" y="673100"/>
            <a:chExt cx="4000500" cy="4000500"/>
          </a:xfrm>
          <a:effectLst>
            <a:outerShdw blurRad="139700" dist="152400" dir="8100000" sx="70000" sy="70000" algn="tr" rotWithShape="0">
              <a:prstClr val="black">
                <a:alpha val="66000"/>
              </a:prstClr>
            </a:outerShdw>
          </a:effectLst>
        </p:grpSpPr>
        <p:sp>
          <p:nvSpPr>
            <p:cNvPr id="205" name="同心圆 20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206" name="椭圆 20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grpSp>
        <p:nvGrpSpPr>
          <p:cNvPr id="207" name="组合 206"/>
          <p:cNvGrpSpPr/>
          <p:nvPr/>
        </p:nvGrpSpPr>
        <p:grpSpPr>
          <a:xfrm>
            <a:off x="6476669" y="1859952"/>
            <a:ext cx="244527" cy="244492"/>
            <a:chOff x="304800" y="673100"/>
            <a:chExt cx="4000500" cy="4000500"/>
          </a:xfrm>
          <a:effectLst>
            <a:outerShdw blurRad="139700" dist="152400" dir="8100000" sx="70000" sy="70000" algn="tr" rotWithShape="0">
              <a:prstClr val="black">
                <a:alpha val="66000"/>
              </a:prstClr>
            </a:outerShdw>
          </a:effectLst>
        </p:grpSpPr>
        <p:sp>
          <p:nvSpPr>
            <p:cNvPr id="208" name="同心圆 20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209" name="椭圆 20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grpSp>
        <p:nvGrpSpPr>
          <p:cNvPr id="210" name="组合 209"/>
          <p:cNvGrpSpPr/>
          <p:nvPr/>
        </p:nvGrpSpPr>
        <p:grpSpPr>
          <a:xfrm>
            <a:off x="6476669" y="2520148"/>
            <a:ext cx="244527" cy="244492"/>
            <a:chOff x="304800" y="673100"/>
            <a:chExt cx="4000500" cy="4000500"/>
          </a:xfrm>
          <a:effectLst>
            <a:outerShdw blurRad="139700" dist="152400" dir="8100000" sx="70000" sy="70000" algn="tr" rotWithShape="0">
              <a:prstClr val="black">
                <a:alpha val="66000"/>
              </a:prstClr>
            </a:outerShdw>
          </a:effectLst>
        </p:grpSpPr>
        <p:sp>
          <p:nvSpPr>
            <p:cNvPr id="211" name="同心圆 2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212" name="椭圆 21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grpSp>
        <p:nvGrpSpPr>
          <p:cNvPr id="213" name="组合 212"/>
          <p:cNvGrpSpPr/>
          <p:nvPr/>
        </p:nvGrpSpPr>
        <p:grpSpPr>
          <a:xfrm>
            <a:off x="6476669" y="3205737"/>
            <a:ext cx="244527" cy="244492"/>
            <a:chOff x="304800" y="673100"/>
            <a:chExt cx="4000500" cy="4000500"/>
          </a:xfrm>
          <a:effectLst>
            <a:outerShdw blurRad="139700" dist="152400" dir="8100000" sx="70000" sy="70000" algn="tr" rotWithShape="0">
              <a:prstClr val="black">
                <a:alpha val="66000"/>
              </a:prstClr>
            </a:outerShdw>
          </a:effectLst>
        </p:grpSpPr>
        <p:sp>
          <p:nvSpPr>
            <p:cNvPr id="214" name="同心圆 2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215" name="椭圆 21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grpSp>
        <p:nvGrpSpPr>
          <p:cNvPr id="216" name="组合 215"/>
          <p:cNvGrpSpPr/>
          <p:nvPr/>
        </p:nvGrpSpPr>
        <p:grpSpPr>
          <a:xfrm>
            <a:off x="6476669" y="3853237"/>
            <a:ext cx="244527" cy="244492"/>
            <a:chOff x="304800" y="673100"/>
            <a:chExt cx="4000500" cy="4000500"/>
          </a:xfrm>
          <a:effectLst>
            <a:outerShdw blurRad="139700" dist="152400" dir="8100000" sx="70000" sy="70000" algn="tr" rotWithShape="0">
              <a:prstClr val="black">
                <a:alpha val="66000"/>
              </a:prstClr>
            </a:outerShdw>
          </a:effectLst>
        </p:grpSpPr>
        <p:sp>
          <p:nvSpPr>
            <p:cNvPr id="217" name="同心圆 2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218" name="椭圆 217"/>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sp>
        <p:nvSpPr>
          <p:cNvPr id="229" name="TextBox 228"/>
          <p:cNvSpPr txBox="1"/>
          <p:nvPr/>
        </p:nvSpPr>
        <p:spPr>
          <a:xfrm>
            <a:off x="1008708" y="1753037"/>
            <a:ext cx="1430063" cy="411777"/>
          </a:xfrm>
          <a:prstGeom prst="rect">
            <a:avLst/>
          </a:prstGeom>
          <a:noFill/>
        </p:spPr>
        <p:txBody>
          <a:bodyPr wrap="square" lIns="68577" tIns="34289" rIns="68577" bIns="34289" rtlCol="0">
            <a:spAutoFit/>
          </a:bodyPr>
          <a:lstStyle/>
          <a:p>
            <a:pPr defTabSz="914126" fontAlgn="auto">
              <a:lnSpc>
                <a:spcPct val="130000"/>
              </a:lnSpc>
              <a:spcBef>
                <a:spcPts val="0"/>
              </a:spcBef>
              <a:spcAft>
                <a:spcPts val="0"/>
              </a:spcAft>
              <a:defRPr/>
            </a:pPr>
            <a:r>
              <a:rPr lang="zh-CN" altLang="en-US" sz="900" kern="0" dirty="0">
                <a:solidFill>
                  <a:srgbClr val="00B0F0"/>
                </a:solidFill>
                <a:latin typeface="+mn-lt"/>
                <a:ea typeface="+mn-ea"/>
                <a:cs typeface="+mn-ea"/>
                <a:sym typeface="+mn-lt"/>
              </a:rPr>
              <a:t>您的内容打在这里，或者通过复制您的文本后</a:t>
            </a:r>
          </a:p>
        </p:txBody>
      </p:sp>
      <p:sp>
        <p:nvSpPr>
          <p:cNvPr id="230" name="文本框 46"/>
          <p:cNvSpPr txBox="1"/>
          <p:nvPr/>
        </p:nvSpPr>
        <p:spPr>
          <a:xfrm>
            <a:off x="472217" y="2343220"/>
            <a:ext cx="651418" cy="623227"/>
          </a:xfrm>
          <a:prstGeom prst="rect">
            <a:avLst/>
          </a:prstGeom>
          <a:noFill/>
        </p:spPr>
        <p:txBody>
          <a:bodyPr wrap="none" lIns="68559" tIns="34280" rIns="68559" bIns="34280" rtlCol="0">
            <a:spAutoFit/>
          </a:bodyPr>
          <a:lstStyle/>
          <a:p>
            <a:pPr algn="ctr"/>
            <a:r>
              <a:rPr lang="en-US" altLang="zh-CN" sz="3600" dirty="0">
                <a:solidFill>
                  <a:srgbClr val="605E5E"/>
                </a:solidFill>
                <a:latin typeface="+mn-lt"/>
                <a:ea typeface="+mn-ea"/>
                <a:cs typeface="+mn-ea"/>
                <a:sym typeface="+mn-lt"/>
              </a:rPr>
              <a:t>02</a:t>
            </a:r>
            <a:endParaRPr lang="zh-CN" altLang="en-US" sz="3600" dirty="0">
              <a:solidFill>
                <a:srgbClr val="605E5E"/>
              </a:solidFill>
              <a:latin typeface="+mn-lt"/>
              <a:ea typeface="+mn-ea"/>
              <a:cs typeface="+mn-ea"/>
              <a:sym typeface="+mn-lt"/>
            </a:endParaRPr>
          </a:p>
        </p:txBody>
      </p:sp>
      <p:sp>
        <p:nvSpPr>
          <p:cNvPr id="231" name="TextBox 230"/>
          <p:cNvSpPr txBox="1"/>
          <p:nvPr/>
        </p:nvSpPr>
        <p:spPr>
          <a:xfrm>
            <a:off x="1008708" y="2446243"/>
            <a:ext cx="1430063" cy="411777"/>
          </a:xfrm>
          <a:prstGeom prst="rect">
            <a:avLst/>
          </a:prstGeom>
          <a:noFill/>
        </p:spPr>
        <p:txBody>
          <a:bodyPr wrap="square" lIns="68577" tIns="34289" rIns="68577" bIns="34289" rtlCol="0">
            <a:spAutoFit/>
          </a:bodyPr>
          <a:lstStyle/>
          <a:p>
            <a:pPr defTabSz="914126" fontAlgn="auto">
              <a:lnSpc>
                <a:spcPct val="130000"/>
              </a:lnSpc>
              <a:spcBef>
                <a:spcPts val="0"/>
              </a:spcBef>
              <a:spcAft>
                <a:spcPts val="0"/>
              </a:spcAft>
              <a:defRPr/>
            </a:pPr>
            <a:r>
              <a:rPr lang="zh-CN" altLang="en-US" sz="900" kern="0" dirty="0">
                <a:solidFill>
                  <a:srgbClr val="00B0F0"/>
                </a:solidFill>
                <a:latin typeface="+mn-lt"/>
                <a:ea typeface="+mn-ea"/>
                <a:cs typeface="+mn-ea"/>
                <a:sym typeface="+mn-lt"/>
              </a:rPr>
              <a:t>您的内容打在这里，或者通过复制您的文本后</a:t>
            </a:r>
          </a:p>
        </p:txBody>
      </p:sp>
      <p:sp>
        <p:nvSpPr>
          <p:cNvPr id="232" name="文本框 46"/>
          <p:cNvSpPr txBox="1"/>
          <p:nvPr/>
        </p:nvSpPr>
        <p:spPr>
          <a:xfrm>
            <a:off x="472217" y="3028809"/>
            <a:ext cx="651419" cy="623227"/>
          </a:xfrm>
          <a:prstGeom prst="rect">
            <a:avLst/>
          </a:prstGeom>
          <a:noFill/>
        </p:spPr>
        <p:txBody>
          <a:bodyPr wrap="none" lIns="68559" tIns="34280" rIns="68559" bIns="34280" rtlCol="0">
            <a:spAutoFit/>
          </a:bodyPr>
          <a:lstStyle/>
          <a:p>
            <a:pPr algn="ctr"/>
            <a:r>
              <a:rPr lang="en-US" altLang="zh-CN" sz="3600" dirty="0">
                <a:solidFill>
                  <a:srgbClr val="605E5E"/>
                </a:solidFill>
                <a:latin typeface="+mn-lt"/>
                <a:ea typeface="+mn-ea"/>
                <a:cs typeface="+mn-ea"/>
                <a:sym typeface="+mn-lt"/>
              </a:rPr>
              <a:t>03</a:t>
            </a:r>
            <a:endParaRPr lang="zh-CN" altLang="en-US" sz="3600" dirty="0">
              <a:solidFill>
                <a:srgbClr val="605E5E"/>
              </a:solidFill>
              <a:latin typeface="+mn-lt"/>
              <a:ea typeface="+mn-ea"/>
              <a:cs typeface="+mn-ea"/>
              <a:sym typeface="+mn-lt"/>
            </a:endParaRPr>
          </a:p>
        </p:txBody>
      </p:sp>
      <p:sp>
        <p:nvSpPr>
          <p:cNvPr id="233" name="TextBox 232"/>
          <p:cNvSpPr txBox="1"/>
          <p:nvPr/>
        </p:nvSpPr>
        <p:spPr>
          <a:xfrm>
            <a:off x="1008708" y="3116596"/>
            <a:ext cx="1430063" cy="411777"/>
          </a:xfrm>
          <a:prstGeom prst="rect">
            <a:avLst/>
          </a:prstGeom>
          <a:noFill/>
        </p:spPr>
        <p:txBody>
          <a:bodyPr wrap="square" lIns="68577" tIns="34289" rIns="68577" bIns="34289" rtlCol="0">
            <a:spAutoFit/>
          </a:bodyPr>
          <a:lstStyle/>
          <a:p>
            <a:pPr defTabSz="914126" fontAlgn="auto">
              <a:lnSpc>
                <a:spcPct val="130000"/>
              </a:lnSpc>
              <a:spcBef>
                <a:spcPts val="0"/>
              </a:spcBef>
              <a:spcAft>
                <a:spcPts val="0"/>
              </a:spcAft>
              <a:defRPr/>
            </a:pPr>
            <a:r>
              <a:rPr lang="zh-CN" altLang="en-US" sz="900" kern="0" dirty="0">
                <a:solidFill>
                  <a:srgbClr val="00B0F0"/>
                </a:solidFill>
                <a:latin typeface="+mn-lt"/>
                <a:ea typeface="+mn-ea"/>
                <a:cs typeface="+mn-ea"/>
                <a:sym typeface="+mn-lt"/>
              </a:rPr>
              <a:t>您的内容打在这里，或者通过复制您的文本后</a:t>
            </a:r>
          </a:p>
        </p:txBody>
      </p:sp>
      <p:sp>
        <p:nvSpPr>
          <p:cNvPr id="234" name="文本框 46"/>
          <p:cNvSpPr txBox="1"/>
          <p:nvPr/>
        </p:nvSpPr>
        <p:spPr>
          <a:xfrm>
            <a:off x="472217" y="3714397"/>
            <a:ext cx="651419" cy="623227"/>
          </a:xfrm>
          <a:prstGeom prst="rect">
            <a:avLst/>
          </a:prstGeom>
          <a:noFill/>
        </p:spPr>
        <p:txBody>
          <a:bodyPr wrap="none" lIns="68559" tIns="34280" rIns="68559" bIns="34280" rtlCol="0">
            <a:spAutoFit/>
          </a:bodyPr>
          <a:lstStyle/>
          <a:p>
            <a:pPr algn="ctr"/>
            <a:r>
              <a:rPr lang="en-US" altLang="zh-CN" sz="3600" dirty="0">
                <a:solidFill>
                  <a:srgbClr val="605E5E"/>
                </a:solidFill>
                <a:latin typeface="+mn-lt"/>
                <a:ea typeface="+mn-ea"/>
                <a:cs typeface="+mn-ea"/>
                <a:sym typeface="+mn-lt"/>
              </a:rPr>
              <a:t>04</a:t>
            </a:r>
            <a:endParaRPr lang="zh-CN" altLang="en-US" sz="3600" dirty="0">
              <a:solidFill>
                <a:srgbClr val="605E5E"/>
              </a:solidFill>
              <a:latin typeface="+mn-lt"/>
              <a:ea typeface="+mn-ea"/>
              <a:cs typeface="+mn-ea"/>
              <a:sym typeface="+mn-lt"/>
            </a:endParaRPr>
          </a:p>
        </p:txBody>
      </p:sp>
      <p:sp>
        <p:nvSpPr>
          <p:cNvPr id="235" name="TextBox 234"/>
          <p:cNvSpPr txBox="1"/>
          <p:nvPr/>
        </p:nvSpPr>
        <p:spPr>
          <a:xfrm>
            <a:off x="1008708" y="3809802"/>
            <a:ext cx="1430063" cy="411777"/>
          </a:xfrm>
          <a:prstGeom prst="rect">
            <a:avLst/>
          </a:prstGeom>
          <a:noFill/>
        </p:spPr>
        <p:txBody>
          <a:bodyPr wrap="square" lIns="68577" tIns="34289" rIns="68577" bIns="34289" rtlCol="0">
            <a:spAutoFit/>
          </a:bodyPr>
          <a:lstStyle/>
          <a:p>
            <a:pPr defTabSz="914126" fontAlgn="auto">
              <a:lnSpc>
                <a:spcPct val="130000"/>
              </a:lnSpc>
              <a:spcBef>
                <a:spcPts val="0"/>
              </a:spcBef>
              <a:spcAft>
                <a:spcPts val="0"/>
              </a:spcAft>
              <a:defRPr/>
            </a:pPr>
            <a:r>
              <a:rPr lang="zh-CN" altLang="en-US" sz="900" kern="0" dirty="0">
                <a:solidFill>
                  <a:srgbClr val="00B0F0"/>
                </a:solidFill>
                <a:latin typeface="+mn-lt"/>
                <a:ea typeface="+mn-ea"/>
                <a:cs typeface="+mn-ea"/>
                <a:sym typeface="+mn-lt"/>
              </a:rPr>
              <a:t>您的内容打在这里，或者通过复制您的文本后</a:t>
            </a:r>
          </a:p>
        </p:txBody>
      </p:sp>
      <p:sp>
        <p:nvSpPr>
          <p:cNvPr id="236" name="文本框 46"/>
          <p:cNvSpPr txBox="1"/>
          <p:nvPr/>
        </p:nvSpPr>
        <p:spPr>
          <a:xfrm>
            <a:off x="6643347" y="1657632"/>
            <a:ext cx="651419" cy="623227"/>
          </a:xfrm>
          <a:prstGeom prst="rect">
            <a:avLst/>
          </a:prstGeom>
          <a:noFill/>
        </p:spPr>
        <p:txBody>
          <a:bodyPr wrap="none" lIns="68559" tIns="34280" rIns="68559" bIns="34280" rtlCol="0">
            <a:spAutoFit/>
          </a:bodyPr>
          <a:lstStyle/>
          <a:p>
            <a:pPr algn="ctr"/>
            <a:r>
              <a:rPr lang="en-US" altLang="zh-CN" sz="3600" dirty="0">
                <a:solidFill>
                  <a:srgbClr val="605E5E"/>
                </a:solidFill>
                <a:latin typeface="+mn-lt"/>
                <a:ea typeface="+mn-ea"/>
                <a:cs typeface="+mn-ea"/>
                <a:sym typeface="+mn-lt"/>
              </a:rPr>
              <a:t>05</a:t>
            </a:r>
            <a:endParaRPr lang="zh-CN" altLang="en-US" sz="3600" dirty="0">
              <a:solidFill>
                <a:srgbClr val="605E5E"/>
              </a:solidFill>
              <a:latin typeface="+mn-lt"/>
              <a:ea typeface="+mn-ea"/>
              <a:cs typeface="+mn-ea"/>
              <a:sym typeface="+mn-lt"/>
            </a:endParaRPr>
          </a:p>
        </p:txBody>
      </p:sp>
      <p:sp>
        <p:nvSpPr>
          <p:cNvPr id="237" name="TextBox 236"/>
          <p:cNvSpPr txBox="1"/>
          <p:nvPr/>
        </p:nvSpPr>
        <p:spPr>
          <a:xfrm>
            <a:off x="7179836" y="1753037"/>
            <a:ext cx="1430063" cy="411777"/>
          </a:xfrm>
          <a:prstGeom prst="rect">
            <a:avLst/>
          </a:prstGeom>
          <a:noFill/>
        </p:spPr>
        <p:txBody>
          <a:bodyPr wrap="square" lIns="68577" tIns="34289" rIns="68577" bIns="34289" rtlCol="0">
            <a:spAutoFit/>
          </a:bodyPr>
          <a:lstStyle/>
          <a:p>
            <a:pPr defTabSz="914126" fontAlgn="auto">
              <a:lnSpc>
                <a:spcPct val="130000"/>
              </a:lnSpc>
              <a:spcBef>
                <a:spcPts val="0"/>
              </a:spcBef>
              <a:spcAft>
                <a:spcPts val="0"/>
              </a:spcAft>
              <a:defRPr/>
            </a:pPr>
            <a:r>
              <a:rPr lang="zh-CN" altLang="en-US" sz="900" kern="0" dirty="0">
                <a:solidFill>
                  <a:srgbClr val="00B0F0"/>
                </a:solidFill>
                <a:latin typeface="+mn-lt"/>
                <a:ea typeface="+mn-ea"/>
                <a:cs typeface="+mn-ea"/>
                <a:sym typeface="+mn-lt"/>
              </a:rPr>
              <a:t>您的内容打在这里，或者通过复制您的文本后</a:t>
            </a:r>
          </a:p>
        </p:txBody>
      </p:sp>
      <p:sp>
        <p:nvSpPr>
          <p:cNvPr id="238" name="文本框 46"/>
          <p:cNvSpPr txBox="1"/>
          <p:nvPr/>
        </p:nvSpPr>
        <p:spPr>
          <a:xfrm>
            <a:off x="6643347" y="2343220"/>
            <a:ext cx="651419" cy="623227"/>
          </a:xfrm>
          <a:prstGeom prst="rect">
            <a:avLst/>
          </a:prstGeom>
          <a:noFill/>
        </p:spPr>
        <p:txBody>
          <a:bodyPr wrap="none" lIns="68559" tIns="34280" rIns="68559" bIns="34280" rtlCol="0">
            <a:spAutoFit/>
          </a:bodyPr>
          <a:lstStyle/>
          <a:p>
            <a:pPr algn="ctr"/>
            <a:r>
              <a:rPr lang="en-US" altLang="zh-CN" sz="3600" dirty="0">
                <a:solidFill>
                  <a:srgbClr val="605E5E"/>
                </a:solidFill>
                <a:latin typeface="+mn-lt"/>
                <a:ea typeface="+mn-ea"/>
                <a:cs typeface="+mn-ea"/>
                <a:sym typeface="+mn-lt"/>
              </a:rPr>
              <a:t>06</a:t>
            </a:r>
            <a:endParaRPr lang="zh-CN" altLang="en-US" sz="3600" dirty="0">
              <a:solidFill>
                <a:srgbClr val="605E5E"/>
              </a:solidFill>
              <a:latin typeface="+mn-lt"/>
              <a:ea typeface="+mn-ea"/>
              <a:cs typeface="+mn-ea"/>
              <a:sym typeface="+mn-lt"/>
            </a:endParaRPr>
          </a:p>
        </p:txBody>
      </p:sp>
      <p:sp>
        <p:nvSpPr>
          <p:cNvPr id="239" name="TextBox 238"/>
          <p:cNvSpPr txBox="1"/>
          <p:nvPr/>
        </p:nvSpPr>
        <p:spPr>
          <a:xfrm>
            <a:off x="7179836" y="2446243"/>
            <a:ext cx="1430063" cy="411777"/>
          </a:xfrm>
          <a:prstGeom prst="rect">
            <a:avLst/>
          </a:prstGeom>
          <a:noFill/>
        </p:spPr>
        <p:txBody>
          <a:bodyPr wrap="square" lIns="68577" tIns="34289" rIns="68577" bIns="34289" rtlCol="0">
            <a:spAutoFit/>
          </a:bodyPr>
          <a:lstStyle/>
          <a:p>
            <a:pPr defTabSz="914126" fontAlgn="auto">
              <a:lnSpc>
                <a:spcPct val="130000"/>
              </a:lnSpc>
              <a:spcBef>
                <a:spcPts val="0"/>
              </a:spcBef>
              <a:spcAft>
                <a:spcPts val="0"/>
              </a:spcAft>
              <a:defRPr/>
            </a:pPr>
            <a:r>
              <a:rPr lang="zh-CN" altLang="en-US" sz="900" kern="0" dirty="0">
                <a:solidFill>
                  <a:srgbClr val="00B0F0"/>
                </a:solidFill>
                <a:latin typeface="+mn-lt"/>
                <a:ea typeface="+mn-ea"/>
                <a:cs typeface="+mn-ea"/>
                <a:sym typeface="+mn-lt"/>
              </a:rPr>
              <a:t>您的内容打在这里，或者通过复制您的文本后</a:t>
            </a:r>
          </a:p>
        </p:txBody>
      </p:sp>
      <p:sp>
        <p:nvSpPr>
          <p:cNvPr id="240" name="文本框 46"/>
          <p:cNvSpPr txBox="1"/>
          <p:nvPr/>
        </p:nvSpPr>
        <p:spPr>
          <a:xfrm>
            <a:off x="6643346" y="3028809"/>
            <a:ext cx="651418" cy="623227"/>
          </a:xfrm>
          <a:prstGeom prst="rect">
            <a:avLst/>
          </a:prstGeom>
          <a:noFill/>
        </p:spPr>
        <p:txBody>
          <a:bodyPr wrap="none" lIns="68559" tIns="34280" rIns="68559" bIns="34280" rtlCol="0">
            <a:spAutoFit/>
          </a:bodyPr>
          <a:lstStyle/>
          <a:p>
            <a:pPr algn="ctr"/>
            <a:r>
              <a:rPr lang="en-US" altLang="zh-CN" sz="3600" dirty="0">
                <a:solidFill>
                  <a:srgbClr val="605E5E"/>
                </a:solidFill>
                <a:latin typeface="+mn-lt"/>
                <a:ea typeface="+mn-ea"/>
                <a:cs typeface="+mn-ea"/>
                <a:sym typeface="+mn-lt"/>
              </a:rPr>
              <a:t>07</a:t>
            </a:r>
            <a:endParaRPr lang="zh-CN" altLang="en-US" sz="3600" dirty="0">
              <a:solidFill>
                <a:srgbClr val="605E5E"/>
              </a:solidFill>
              <a:latin typeface="+mn-lt"/>
              <a:ea typeface="+mn-ea"/>
              <a:cs typeface="+mn-ea"/>
              <a:sym typeface="+mn-lt"/>
            </a:endParaRPr>
          </a:p>
        </p:txBody>
      </p:sp>
      <p:sp>
        <p:nvSpPr>
          <p:cNvPr id="241" name="TextBox 240"/>
          <p:cNvSpPr txBox="1"/>
          <p:nvPr/>
        </p:nvSpPr>
        <p:spPr>
          <a:xfrm>
            <a:off x="7179836" y="3116596"/>
            <a:ext cx="1430063" cy="411777"/>
          </a:xfrm>
          <a:prstGeom prst="rect">
            <a:avLst/>
          </a:prstGeom>
          <a:noFill/>
        </p:spPr>
        <p:txBody>
          <a:bodyPr wrap="square" lIns="68577" tIns="34289" rIns="68577" bIns="34289" rtlCol="0">
            <a:spAutoFit/>
          </a:bodyPr>
          <a:lstStyle/>
          <a:p>
            <a:pPr defTabSz="914126" fontAlgn="auto">
              <a:lnSpc>
                <a:spcPct val="130000"/>
              </a:lnSpc>
              <a:spcBef>
                <a:spcPts val="0"/>
              </a:spcBef>
              <a:spcAft>
                <a:spcPts val="0"/>
              </a:spcAft>
              <a:defRPr/>
            </a:pPr>
            <a:r>
              <a:rPr lang="zh-CN" altLang="en-US" sz="900" kern="0" dirty="0">
                <a:solidFill>
                  <a:srgbClr val="00B0F0"/>
                </a:solidFill>
                <a:latin typeface="+mn-lt"/>
                <a:ea typeface="+mn-ea"/>
                <a:cs typeface="+mn-ea"/>
                <a:sym typeface="+mn-lt"/>
              </a:rPr>
              <a:t>您的内容打在这里，或者通过复制您的文本后</a:t>
            </a:r>
          </a:p>
        </p:txBody>
      </p:sp>
      <p:sp>
        <p:nvSpPr>
          <p:cNvPr id="242" name="文本框 46"/>
          <p:cNvSpPr txBox="1"/>
          <p:nvPr/>
        </p:nvSpPr>
        <p:spPr>
          <a:xfrm>
            <a:off x="6643345" y="3714397"/>
            <a:ext cx="651418" cy="623227"/>
          </a:xfrm>
          <a:prstGeom prst="rect">
            <a:avLst/>
          </a:prstGeom>
          <a:noFill/>
        </p:spPr>
        <p:txBody>
          <a:bodyPr wrap="none" lIns="68559" tIns="34280" rIns="68559" bIns="34280" rtlCol="0">
            <a:spAutoFit/>
          </a:bodyPr>
          <a:lstStyle/>
          <a:p>
            <a:pPr algn="ctr"/>
            <a:r>
              <a:rPr lang="en-US" altLang="zh-CN" sz="3600" dirty="0">
                <a:solidFill>
                  <a:srgbClr val="605E5E"/>
                </a:solidFill>
                <a:latin typeface="+mn-lt"/>
                <a:ea typeface="+mn-ea"/>
                <a:cs typeface="+mn-ea"/>
                <a:sym typeface="+mn-lt"/>
              </a:rPr>
              <a:t>08</a:t>
            </a:r>
            <a:endParaRPr lang="zh-CN" altLang="en-US" sz="3600" dirty="0">
              <a:solidFill>
                <a:srgbClr val="605E5E"/>
              </a:solidFill>
              <a:latin typeface="+mn-lt"/>
              <a:ea typeface="+mn-ea"/>
              <a:cs typeface="+mn-ea"/>
              <a:sym typeface="+mn-lt"/>
            </a:endParaRPr>
          </a:p>
        </p:txBody>
      </p:sp>
      <p:sp>
        <p:nvSpPr>
          <p:cNvPr id="243" name="TextBox 242"/>
          <p:cNvSpPr txBox="1"/>
          <p:nvPr/>
        </p:nvSpPr>
        <p:spPr>
          <a:xfrm>
            <a:off x="7179836" y="3809802"/>
            <a:ext cx="1430063" cy="411777"/>
          </a:xfrm>
          <a:prstGeom prst="rect">
            <a:avLst/>
          </a:prstGeom>
          <a:noFill/>
        </p:spPr>
        <p:txBody>
          <a:bodyPr wrap="square" lIns="68577" tIns="34289" rIns="68577" bIns="34289" rtlCol="0">
            <a:spAutoFit/>
          </a:bodyPr>
          <a:lstStyle/>
          <a:p>
            <a:pPr defTabSz="914126" fontAlgn="auto">
              <a:lnSpc>
                <a:spcPct val="130000"/>
              </a:lnSpc>
              <a:spcBef>
                <a:spcPts val="0"/>
              </a:spcBef>
              <a:spcAft>
                <a:spcPts val="0"/>
              </a:spcAft>
              <a:defRPr/>
            </a:pPr>
            <a:r>
              <a:rPr lang="zh-CN" altLang="en-US" sz="900" kern="0" dirty="0">
                <a:solidFill>
                  <a:srgbClr val="00B0F0"/>
                </a:solidFill>
                <a:latin typeface="+mn-lt"/>
                <a:ea typeface="+mn-ea"/>
                <a:cs typeface="+mn-ea"/>
                <a:sym typeface="+mn-lt"/>
              </a:rPr>
              <a:t>您的内容打在这里，或者通过复制您的文本后</a:t>
            </a:r>
          </a:p>
        </p:txBody>
      </p:sp>
      <p:sp>
        <p:nvSpPr>
          <p:cNvPr id="245" name="矩形 3"/>
          <p:cNvSpPr>
            <a:spLocks noChangeArrowheads="1"/>
          </p:cNvSpPr>
          <p:nvPr/>
        </p:nvSpPr>
        <p:spPr bwMode="auto">
          <a:xfrm>
            <a:off x="4267253" y="2725096"/>
            <a:ext cx="651351" cy="6845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txBody>
          <a:bodyPr wrap="none" lIns="68561" tIns="34282" rIns="68561" bIns="34282">
            <a:spAutoFit/>
          </a:bodyPr>
          <a:lstStyle/>
          <a:p>
            <a:r>
              <a:rPr lang="zh-CN" altLang="en-US" sz="2000" dirty="0">
                <a:solidFill>
                  <a:schemeClr val="bg1"/>
                </a:solidFill>
                <a:latin typeface="+mn-lt"/>
                <a:ea typeface="+mn-ea"/>
                <a:cs typeface="+mn-ea"/>
                <a:sym typeface="+mn-lt"/>
              </a:rPr>
              <a:t>现实</a:t>
            </a:r>
            <a:endParaRPr lang="en-US" altLang="zh-CN" sz="2000" dirty="0">
              <a:solidFill>
                <a:schemeClr val="bg1"/>
              </a:solidFill>
              <a:latin typeface="+mn-lt"/>
              <a:ea typeface="+mn-ea"/>
              <a:cs typeface="+mn-ea"/>
              <a:sym typeface="+mn-lt"/>
            </a:endParaRPr>
          </a:p>
          <a:p>
            <a:r>
              <a:rPr lang="zh-CN" altLang="en-US" sz="2000" dirty="0">
                <a:solidFill>
                  <a:schemeClr val="bg1"/>
                </a:solidFill>
                <a:latin typeface="+mn-lt"/>
                <a:ea typeface="+mn-ea"/>
                <a:cs typeface="+mn-ea"/>
                <a:sym typeface="+mn-lt"/>
              </a:rPr>
              <a:t>需求</a:t>
            </a:r>
          </a:p>
        </p:txBody>
      </p:sp>
      <p:sp>
        <p:nvSpPr>
          <p:cNvPr id="246" name="矩形 3"/>
          <p:cNvSpPr>
            <a:spLocks noChangeArrowheads="1"/>
          </p:cNvSpPr>
          <p:nvPr/>
        </p:nvSpPr>
        <p:spPr bwMode="auto">
          <a:xfrm>
            <a:off x="3123872" y="2182271"/>
            <a:ext cx="446204" cy="315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txBody>
          <a:bodyPr wrap="none" lIns="68561" tIns="34282" rIns="68561" bIns="34282">
            <a:spAutoFit/>
          </a:bodyPr>
          <a:lstStyle/>
          <a:p>
            <a:r>
              <a:rPr lang="zh-CN" altLang="en-US" sz="800" dirty="0">
                <a:solidFill>
                  <a:schemeClr val="bg1"/>
                </a:solidFill>
                <a:latin typeface="+mn-lt"/>
                <a:ea typeface="+mn-ea"/>
                <a:cs typeface="+mn-ea"/>
                <a:sym typeface="+mn-lt"/>
              </a:rPr>
              <a:t>关键词</a:t>
            </a:r>
            <a:endParaRPr lang="en-US" altLang="zh-CN" sz="800" dirty="0">
              <a:solidFill>
                <a:schemeClr val="bg1"/>
              </a:solidFill>
              <a:latin typeface="+mn-lt"/>
              <a:ea typeface="+mn-ea"/>
              <a:cs typeface="+mn-ea"/>
              <a:sym typeface="+mn-lt"/>
            </a:endParaRPr>
          </a:p>
          <a:p>
            <a:r>
              <a:rPr lang="zh-CN" altLang="en-US" sz="800" dirty="0">
                <a:solidFill>
                  <a:schemeClr val="bg1"/>
                </a:solidFill>
                <a:latin typeface="+mn-lt"/>
                <a:ea typeface="+mn-ea"/>
                <a:cs typeface="+mn-ea"/>
                <a:sym typeface="+mn-lt"/>
              </a:rPr>
              <a:t>设问</a:t>
            </a:r>
          </a:p>
        </p:txBody>
      </p:sp>
      <p:sp>
        <p:nvSpPr>
          <p:cNvPr id="247" name="矩形 3"/>
          <p:cNvSpPr>
            <a:spLocks noChangeArrowheads="1"/>
          </p:cNvSpPr>
          <p:nvPr/>
        </p:nvSpPr>
        <p:spPr bwMode="auto">
          <a:xfrm>
            <a:off x="3123872" y="3485868"/>
            <a:ext cx="446204" cy="315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txBody>
          <a:bodyPr wrap="none" lIns="68561" tIns="34282" rIns="68561" bIns="34282">
            <a:spAutoFit/>
          </a:bodyPr>
          <a:lstStyle/>
          <a:p>
            <a:r>
              <a:rPr lang="zh-CN" altLang="en-US" sz="800" dirty="0">
                <a:solidFill>
                  <a:schemeClr val="bg1"/>
                </a:solidFill>
                <a:latin typeface="+mn-lt"/>
                <a:ea typeface="+mn-ea"/>
                <a:cs typeface="+mn-ea"/>
                <a:sym typeface="+mn-lt"/>
              </a:rPr>
              <a:t>关键词</a:t>
            </a:r>
            <a:endParaRPr lang="en-US" altLang="zh-CN" sz="800" dirty="0">
              <a:solidFill>
                <a:schemeClr val="bg1"/>
              </a:solidFill>
              <a:latin typeface="+mn-lt"/>
              <a:ea typeface="+mn-ea"/>
              <a:cs typeface="+mn-ea"/>
              <a:sym typeface="+mn-lt"/>
            </a:endParaRPr>
          </a:p>
          <a:p>
            <a:r>
              <a:rPr lang="zh-CN" altLang="en-US" sz="800" dirty="0">
                <a:solidFill>
                  <a:schemeClr val="bg1"/>
                </a:solidFill>
                <a:latin typeface="+mn-lt"/>
                <a:ea typeface="+mn-ea"/>
                <a:cs typeface="+mn-ea"/>
                <a:sym typeface="+mn-lt"/>
              </a:rPr>
              <a:t>设问</a:t>
            </a:r>
          </a:p>
        </p:txBody>
      </p:sp>
      <p:sp>
        <p:nvSpPr>
          <p:cNvPr id="248" name="矩形 3"/>
          <p:cNvSpPr>
            <a:spLocks noChangeArrowheads="1"/>
          </p:cNvSpPr>
          <p:nvPr/>
        </p:nvSpPr>
        <p:spPr bwMode="auto">
          <a:xfrm>
            <a:off x="5628512" y="2182271"/>
            <a:ext cx="446204" cy="315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txBody>
          <a:bodyPr wrap="none" lIns="68561" tIns="34282" rIns="68561" bIns="34282">
            <a:spAutoFit/>
          </a:bodyPr>
          <a:lstStyle/>
          <a:p>
            <a:r>
              <a:rPr lang="zh-CN" altLang="en-US" sz="800" dirty="0">
                <a:solidFill>
                  <a:schemeClr val="bg1"/>
                </a:solidFill>
                <a:latin typeface="+mn-lt"/>
                <a:ea typeface="+mn-ea"/>
                <a:cs typeface="+mn-ea"/>
                <a:sym typeface="+mn-lt"/>
              </a:rPr>
              <a:t>关键词</a:t>
            </a:r>
            <a:endParaRPr lang="en-US" altLang="zh-CN" sz="800" dirty="0">
              <a:solidFill>
                <a:schemeClr val="bg1"/>
              </a:solidFill>
              <a:latin typeface="+mn-lt"/>
              <a:ea typeface="+mn-ea"/>
              <a:cs typeface="+mn-ea"/>
              <a:sym typeface="+mn-lt"/>
            </a:endParaRPr>
          </a:p>
          <a:p>
            <a:r>
              <a:rPr lang="zh-CN" altLang="en-US" sz="800" dirty="0">
                <a:solidFill>
                  <a:schemeClr val="bg1"/>
                </a:solidFill>
                <a:latin typeface="+mn-lt"/>
                <a:ea typeface="+mn-ea"/>
                <a:cs typeface="+mn-ea"/>
                <a:sym typeface="+mn-lt"/>
              </a:rPr>
              <a:t>设问</a:t>
            </a:r>
          </a:p>
        </p:txBody>
      </p:sp>
      <p:sp>
        <p:nvSpPr>
          <p:cNvPr id="249" name="矩形 3"/>
          <p:cNvSpPr>
            <a:spLocks noChangeArrowheads="1"/>
          </p:cNvSpPr>
          <p:nvPr/>
        </p:nvSpPr>
        <p:spPr bwMode="auto">
          <a:xfrm>
            <a:off x="5628512" y="3485868"/>
            <a:ext cx="446204" cy="315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txBody>
          <a:bodyPr wrap="none" lIns="68561" tIns="34282" rIns="68561" bIns="34282">
            <a:spAutoFit/>
          </a:bodyPr>
          <a:lstStyle/>
          <a:p>
            <a:r>
              <a:rPr lang="zh-CN" altLang="en-US" sz="800" dirty="0">
                <a:solidFill>
                  <a:schemeClr val="bg1"/>
                </a:solidFill>
                <a:latin typeface="+mn-lt"/>
                <a:ea typeface="+mn-ea"/>
                <a:cs typeface="+mn-ea"/>
                <a:sym typeface="+mn-lt"/>
              </a:rPr>
              <a:t>关键词</a:t>
            </a:r>
            <a:endParaRPr lang="en-US" altLang="zh-CN" sz="800" dirty="0">
              <a:solidFill>
                <a:schemeClr val="bg1"/>
              </a:solidFill>
              <a:latin typeface="+mn-lt"/>
              <a:ea typeface="+mn-ea"/>
              <a:cs typeface="+mn-ea"/>
              <a:sym typeface="+mn-lt"/>
            </a:endParaRPr>
          </a:p>
          <a:p>
            <a:r>
              <a:rPr lang="zh-CN" altLang="en-US" sz="800" dirty="0">
                <a:solidFill>
                  <a:schemeClr val="bg1"/>
                </a:solidFill>
                <a:latin typeface="+mn-lt"/>
                <a:ea typeface="+mn-ea"/>
                <a:cs typeface="+mn-ea"/>
                <a:sym typeface="+mn-lt"/>
              </a:rPr>
              <a:t>设问</a:t>
            </a:r>
          </a:p>
        </p:txBody>
      </p:sp>
      <p:pic>
        <p:nvPicPr>
          <p:cNvPr id="145" name="Picture 3" descr="D:\360data\重要数据\桌面\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044" y="2267045"/>
            <a:ext cx="2221995" cy="2986087"/>
          </a:xfrm>
          <a:prstGeom prst="rect">
            <a:avLst/>
          </a:prstGeom>
          <a:noFill/>
          <a:extLst>
            <a:ext uri="{909E8E84-426E-40dd-AFC4-6F175D3DCCD1}">
              <a14:hiddenFill xmlns="" xmlns:a14="http://schemas.microsoft.com/office/drawing/2010/main">
                <a:solidFill>
                  <a:srgbClr val="FFFFFF"/>
                </a:solidFill>
              </a14:hiddenFill>
            </a:ext>
          </a:extLst>
        </p:spPr>
      </p:pic>
      <p:pic>
        <p:nvPicPr>
          <p:cNvPr id="146" name="Picture 4" descr="D:\360data\重要数据\桌面\未标题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5919" y="2238470"/>
            <a:ext cx="2293443" cy="301466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8" name="组合 97"/>
          <p:cNvGrpSpPr/>
          <p:nvPr/>
        </p:nvGrpSpPr>
        <p:grpSpPr>
          <a:xfrm>
            <a:off x="27083" y="196218"/>
            <a:ext cx="1765509" cy="551354"/>
            <a:chOff x="520640" y="251297"/>
            <a:chExt cx="1766054" cy="551523"/>
          </a:xfrm>
        </p:grpSpPr>
        <p:sp>
          <p:nvSpPr>
            <p:cNvPr id="99" name="矩形 3"/>
            <p:cNvSpPr>
              <a:spLocks noChangeArrowheads="1"/>
            </p:cNvSpPr>
            <p:nvPr/>
          </p:nvSpPr>
          <p:spPr bwMode="auto">
            <a:xfrm>
              <a:off x="872618"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执行过程</a:t>
              </a:r>
            </a:p>
          </p:txBody>
        </p:sp>
        <p:grpSp>
          <p:nvGrpSpPr>
            <p:cNvPr id="100" name="组合 99"/>
            <p:cNvGrpSpPr/>
            <p:nvPr/>
          </p:nvGrpSpPr>
          <p:grpSpPr>
            <a:xfrm>
              <a:off x="520640" y="515443"/>
              <a:ext cx="1766054" cy="287377"/>
              <a:chOff x="562081" y="425886"/>
              <a:chExt cx="1766054" cy="287377"/>
            </a:xfrm>
          </p:grpSpPr>
          <p:sp>
            <p:nvSpPr>
              <p:cNvPr id="101"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Harvest experience</a:t>
                </a:r>
                <a:endParaRPr lang="zh-CN" altLang="en-US" sz="800" kern="0" dirty="0">
                  <a:solidFill>
                    <a:srgbClr val="FFFFFF">
                      <a:lumMod val="50000"/>
                    </a:srgbClr>
                  </a:solidFill>
                  <a:latin typeface="+mn-lt"/>
                  <a:ea typeface="+mn-ea"/>
                  <a:cs typeface="+mn-ea"/>
                  <a:sym typeface="+mn-lt"/>
                </a:endParaRPr>
              </a:p>
            </p:txBody>
          </p:sp>
          <p:grpSp>
            <p:nvGrpSpPr>
              <p:cNvPr id="102" name="组合 101"/>
              <p:cNvGrpSpPr/>
              <p:nvPr/>
            </p:nvGrpSpPr>
            <p:grpSpPr>
              <a:xfrm>
                <a:off x="931046" y="667544"/>
                <a:ext cx="1028125" cy="45719"/>
                <a:chOff x="688893" y="2574256"/>
                <a:chExt cx="7739508" cy="81111"/>
              </a:xfrm>
            </p:grpSpPr>
            <p:sp>
              <p:nvSpPr>
                <p:cNvPr id="11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5"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6"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7"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18"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193862204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15"/>
          <p:cNvSpPr>
            <a:spLocks/>
          </p:cNvSpPr>
          <p:nvPr/>
        </p:nvSpPr>
        <p:spPr bwMode="auto">
          <a:xfrm>
            <a:off x="2653680" y="981881"/>
            <a:ext cx="3633850" cy="3152256"/>
          </a:xfrm>
          <a:custGeom>
            <a:avLst/>
            <a:gdLst>
              <a:gd name="T0" fmla="*/ 42 w 739"/>
              <a:gd name="T1" fmla="*/ 641 h 641"/>
              <a:gd name="T2" fmla="*/ 15 w 739"/>
              <a:gd name="T3" fmla="*/ 594 h 641"/>
              <a:gd name="T4" fmla="*/ 343 w 739"/>
              <a:gd name="T5" fmla="*/ 26 h 641"/>
              <a:gd name="T6" fmla="*/ 397 w 739"/>
              <a:gd name="T7" fmla="*/ 26 h 641"/>
              <a:gd name="T8" fmla="*/ 725 w 739"/>
              <a:gd name="T9" fmla="*/ 594 h 641"/>
              <a:gd name="T10" fmla="*/ 698 w 739"/>
              <a:gd name="T11" fmla="*/ 641 h 641"/>
              <a:gd name="T12" fmla="*/ 42 w 739"/>
              <a:gd name="T13" fmla="*/ 641 h 641"/>
            </a:gdLst>
            <a:ahLst/>
            <a:cxnLst>
              <a:cxn ang="0">
                <a:pos x="T0" y="T1"/>
              </a:cxn>
              <a:cxn ang="0">
                <a:pos x="T2" y="T3"/>
              </a:cxn>
              <a:cxn ang="0">
                <a:pos x="T4" y="T5"/>
              </a:cxn>
              <a:cxn ang="0">
                <a:pos x="T6" y="T7"/>
              </a:cxn>
              <a:cxn ang="0">
                <a:pos x="T8" y="T9"/>
              </a:cxn>
              <a:cxn ang="0">
                <a:pos x="T10" y="T11"/>
              </a:cxn>
              <a:cxn ang="0">
                <a:pos x="T12" y="T13"/>
              </a:cxn>
            </a:cxnLst>
            <a:rect l="0" t="0" r="r" b="b"/>
            <a:pathLst>
              <a:path w="739" h="641">
                <a:moveTo>
                  <a:pt x="42" y="641"/>
                </a:moveTo>
                <a:cubicBezTo>
                  <a:pt x="12" y="641"/>
                  <a:pt x="0" y="620"/>
                  <a:pt x="15" y="594"/>
                </a:cubicBezTo>
                <a:cubicBezTo>
                  <a:pt x="343" y="26"/>
                  <a:pt x="343" y="26"/>
                  <a:pt x="343" y="26"/>
                </a:cubicBezTo>
                <a:cubicBezTo>
                  <a:pt x="358" y="0"/>
                  <a:pt x="382" y="0"/>
                  <a:pt x="397" y="26"/>
                </a:cubicBezTo>
                <a:cubicBezTo>
                  <a:pt x="725" y="594"/>
                  <a:pt x="725" y="594"/>
                  <a:pt x="725" y="594"/>
                </a:cubicBezTo>
                <a:cubicBezTo>
                  <a:pt x="739" y="620"/>
                  <a:pt x="727" y="641"/>
                  <a:pt x="698" y="641"/>
                </a:cubicBezTo>
                <a:lnTo>
                  <a:pt x="42" y="641"/>
                </a:lnTo>
                <a:close/>
              </a:path>
            </a:pathLst>
          </a:custGeom>
          <a:solidFill>
            <a:sysClr val="window" lastClr="FFFFFF">
              <a:lumMod val="75000"/>
            </a:sysClr>
          </a:solidFill>
          <a:ln w="12700" cap="flat" cmpd="sng" algn="ctr">
            <a:noFill/>
            <a:prstDash val="solid"/>
            <a:miter lim="800000"/>
          </a:ln>
          <a:effectLst>
            <a:innerShdw blurRad="190500" dist="50800" dir="13500000">
              <a:prstClr val="black">
                <a:alpha val="42000"/>
              </a:prstClr>
            </a:innerShdw>
          </a:effectLst>
        </p:spPr>
        <p:txBody>
          <a:bodyPr lIns="68568" tIns="34284" rIns="68568" bIns="34284"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221" name="文本框 20"/>
          <p:cNvSpPr txBox="1"/>
          <p:nvPr/>
        </p:nvSpPr>
        <p:spPr>
          <a:xfrm>
            <a:off x="1056643" y="1870562"/>
            <a:ext cx="1061519" cy="346152"/>
          </a:xfrm>
          <a:prstGeom prst="rect">
            <a:avLst/>
          </a:prstGeom>
          <a:noFill/>
        </p:spPr>
        <p:txBody>
          <a:bodyPr wrap="none" lIns="68568" tIns="34284" rIns="68568" bIns="34284">
            <a:spAutoFit/>
          </a:bodyPr>
          <a:lstStyle/>
          <a:p>
            <a:pPr algn="r" defTabSz="914126" fontAlgn="auto">
              <a:spcBef>
                <a:spcPts val="0"/>
              </a:spcBef>
              <a:spcAft>
                <a:spcPts val="0"/>
              </a:spcAft>
              <a:defRPr/>
            </a:pPr>
            <a:r>
              <a:rPr lang="zh-CN" altLang="en-US" sz="1799" b="1" kern="0" dirty="0">
                <a:solidFill>
                  <a:srgbClr val="00B0F0"/>
                </a:solidFill>
                <a:latin typeface="+mn-lt"/>
                <a:ea typeface="+mn-ea"/>
                <a:cs typeface="+mn-ea"/>
                <a:sym typeface="+mn-lt"/>
              </a:rPr>
              <a:t>文字标题</a:t>
            </a:r>
          </a:p>
        </p:txBody>
      </p:sp>
      <p:sp>
        <p:nvSpPr>
          <p:cNvPr id="222" name="TextBox 49"/>
          <p:cNvSpPr txBox="1"/>
          <p:nvPr/>
        </p:nvSpPr>
        <p:spPr>
          <a:xfrm>
            <a:off x="402448" y="2205279"/>
            <a:ext cx="2369908" cy="438457"/>
          </a:xfrm>
          <a:prstGeom prst="rect">
            <a:avLst/>
          </a:prstGeom>
          <a:noFill/>
          <a:ln w="3175">
            <a:noFill/>
          </a:ln>
        </p:spPr>
        <p:txBody>
          <a:bodyPr lIns="68568" tIns="34284" rIns="68568" bIns="34284">
            <a:spAutoFit/>
          </a:bodyPr>
          <a:lstStyle/>
          <a:p>
            <a:pPr algn="ctr" defTabSz="914126" fontAlgn="auto">
              <a:spcBef>
                <a:spcPts val="0"/>
              </a:spcBef>
              <a:spcAft>
                <a:spcPts val="0"/>
              </a:spcAft>
              <a:defRPr/>
            </a:pPr>
            <a:r>
              <a:rPr lang="zh-CN" altLang="en-US" sz="1200" kern="0" dirty="0">
                <a:solidFill>
                  <a:sysClr val="windowText" lastClr="000000">
                    <a:lumMod val="65000"/>
                    <a:lumOff val="35000"/>
                  </a:sysClr>
                </a:solidFill>
                <a:latin typeface="+mn-lt"/>
                <a:ea typeface="+mn-ea"/>
                <a:cs typeface="+mn-ea"/>
                <a:sym typeface="+mn-lt"/>
              </a:rPr>
              <a:t>相关文字内容概述</a:t>
            </a:r>
            <a:endParaRPr lang="en-US" altLang="zh-CN" sz="1200" kern="0" dirty="0">
              <a:solidFill>
                <a:sysClr val="windowText" lastClr="000000">
                  <a:lumMod val="65000"/>
                  <a:lumOff val="35000"/>
                </a:sysClr>
              </a:solidFill>
              <a:latin typeface="+mn-lt"/>
              <a:ea typeface="+mn-ea"/>
              <a:cs typeface="+mn-ea"/>
              <a:sym typeface="+mn-lt"/>
            </a:endParaRPr>
          </a:p>
          <a:p>
            <a:pPr algn="ctr" defTabSz="914126">
              <a:defRPr/>
            </a:pPr>
            <a:r>
              <a:rPr lang="zh-CN" altLang="en-US" sz="1200" kern="0" dirty="0">
                <a:solidFill>
                  <a:sysClr val="windowText" lastClr="000000">
                    <a:lumMod val="65000"/>
                    <a:lumOff val="35000"/>
                  </a:sysClr>
                </a:solidFill>
                <a:latin typeface="+mn-lt"/>
                <a:ea typeface="+mn-ea"/>
                <a:cs typeface="+mn-ea"/>
                <a:sym typeface="+mn-lt"/>
              </a:rPr>
              <a:t>相关文字内容概述</a:t>
            </a:r>
            <a:endParaRPr lang="en-US" altLang="zh-CN" sz="1200" kern="0" dirty="0">
              <a:solidFill>
                <a:sysClr val="windowText" lastClr="000000">
                  <a:lumMod val="65000"/>
                  <a:lumOff val="35000"/>
                </a:sysClr>
              </a:solidFill>
              <a:latin typeface="+mn-lt"/>
              <a:ea typeface="+mn-ea"/>
              <a:cs typeface="+mn-ea"/>
              <a:sym typeface="+mn-lt"/>
            </a:endParaRPr>
          </a:p>
        </p:txBody>
      </p:sp>
      <p:grpSp>
        <p:nvGrpSpPr>
          <p:cNvPr id="3" name="组合 2"/>
          <p:cNvGrpSpPr/>
          <p:nvPr/>
        </p:nvGrpSpPr>
        <p:grpSpPr>
          <a:xfrm>
            <a:off x="2466801" y="1407409"/>
            <a:ext cx="1860856" cy="1610266"/>
            <a:chOff x="2466945" y="1407843"/>
            <a:chExt cx="1861430" cy="1610763"/>
          </a:xfrm>
        </p:grpSpPr>
        <p:sp>
          <p:nvSpPr>
            <p:cNvPr id="211" name="Freeform 9"/>
            <p:cNvSpPr>
              <a:spLocks/>
            </p:cNvSpPr>
            <p:nvPr/>
          </p:nvSpPr>
          <p:spPr bwMode="auto">
            <a:xfrm>
              <a:off x="2466945" y="1407843"/>
              <a:ext cx="1861430" cy="1610763"/>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lIns="68568" tIns="34284" rIns="68568" bIns="34284"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216" name="Freeform 9"/>
            <p:cNvSpPr>
              <a:spLocks noChangeAspect="1"/>
            </p:cNvSpPr>
            <p:nvPr/>
          </p:nvSpPr>
          <p:spPr bwMode="auto">
            <a:xfrm>
              <a:off x="2708225" y="1580661"/>
              <a:ext cx="1352221" cy="1170594"/>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solidFill>
              <a:srgbClr val="00B0F0"/>
            </a:solidFill>
            <a:ln w="28575" cap="flat">
              <a:noFill/>
              <a:prstDash val="solid"/>
              <a:miter lim="800000"/>
              <a:headEnd/>
              <a:tailEnd/>
            </a:ln>
            <a:effectLst>
              <a:outerShdw blurRad="127000" dist="63500" dir="2700000" algn="tl" rotWithShape="0">
                <a:prstClr val="black">
                  <a:alpha val="40000"/>
                </a:prstClr>
              </a:outerShdw>
            </a:effectLst>
          </p:spPr>
          <p:txBody>
            <a:bodyPr lIns="68568" tIns="34284" rIns="68568" bIns="34284"/>
            <a:lstStyle/>
            <a:p>
              <a:pPr fontAlgn="auto">
                <a:spcBef>
                  <a:spcPts val="0"/>
                </a:spcBef>
                <a:spcAft>
                  <a:spcPts val="0"/>
                </a:spcAft>
                <a:defRPr/>
              </a:pPr>
              <a:endParaRPr lang="zh-CN" altLang="en-US">
                <a:solidFill>
                  <a:prstClr val="black"/>
                </a:solidFill>
                <a:latin typeface="+mn-lt"/>
                <a:ea typeface="+mn-ea"/>
                <a:cs typeface="+mn-ea"/>
                <a:sym typeface="+mn-lt"/>
              </a:endParaRPr>
            </a:p>
          </p:txBody>
        </p:sp>
        <p:grpSp>
          <p:nvGrpSpPr>
            <p:cNvPr id="238" name="组合 37"/>
            <p:cNvGrpSpPr>
              <a:grpSpLocks/>
            </p:cNvGrpSpPr>
            <p:nvPr/>
          </p:nvGrpSpPr>
          <p:grpSpPr bwMode="auto">
            <a:xfrm>
              <a:off x="3177037" y="1692297"/>
              <a:ext cx="447552" cy="451865"/>
              <a:chOff x="9488488" y="4192588"/>
              <a:chExt cx="341313" cy="344487"/>
            </a:xfrm>
          </p:grpSpPr>
          <p:sp>
            <p:nvSpPr>
              <p:cNvPr id="239" name="Freeform 48"/>
              <p:cNvSpPr>
                <a:spLocks noEditPoints="1"/>
              </p:cNvSpPr>
              <p:nvPr/>
            </p:nvSpPr>
            <p:spPr bwMode="auto">
              <a:xfrm>
                <a:off x="9567863" y="4206875"/>
                <a:ext cx="182563" cy="330200"/>
              </a:xfrm>
              <a:custGeom>
                <a:avLst/>
                <a:gdLst>
                  <a:gd name="T0" fmla="*/ 91282 w 70"/>
                  <a:gd name="T1" fmla="*/ 330200 h 126"/>
                  <a:gd name="T2" fmla="*/ 0 w 70"/>
                  <a:gd name="T3" fmla="*/ 165100 h 126"/>
                  <a:gd name="T4" fmla="*/ 91282 w 70"/>
                  <a:gd name="T5" fmla="*/ 0 h 126"/>
                  <a:gd name="T6" fmla="*/ 182563 w 70"/>
                  <a:gd name="T7" fmla="*/ 165100 h 126"/>
                  <a:gd name="T8" fmla="*/ 91282 w 70"/>
                  <a:gd name="T9" fmla="*/ 330200 h 126"/>
                  <a:gd name="T10" fmla="*/ 91282 w 70"/>
                  <a:gd name="T11" fmla="*/ 15724 h 126"/>
                  <a:gd name="T12" fmla="*/ 15648 w 70"/>
                  <a:gd name="T13" fmla="*/ 165100 h 126"/>
                  <a:gd name="T14" fmla="*/ 91282 w 70"/>
                  <a:gd name="T15" fmla="*/ 314476 h 126"/>
                  <a:gd name="T16" fmla="*/ 166915 w 70"/>
                  <a:gd name="T17" fmla="*/ 165100 h 126"/>
                  <a:gd name="T18" fmla="*/ 91282 w 70"/>
                  <a:gd name="T19" fmla="*/ 15724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40" name="Freeform 49"/>
              <p:cNvSpPr>
                <a:spLocks noEditPoints="1"/>
              </p:cNvSpPr>
              <p:nvPr/>
            </p:nvSpPr>
            <p:spPr bwMode="auto">
              <a:xfrm>
                <a:off x="9488488" y="4260850"/>
                <a:ext cx="341313" cy="219075"/>
              </a:xfrm>
              <a:custGeom>
                <a:avLst/>
                <a:gdLst>
                  <a:gd name="T0" fmla="*/ 105019 w 130"/>
                  <a:gd name="T1" fmla="*/ 219075 h 83"/>
                  <a:gd name="T2" fmla="*/ 21004 w 130"/>
                  <a:gd name="T3" fmla="*/ 179483 h 83"/>
                  <a:gd name="T4" fmla="*/ 131274 w 130"/>
                  <a:gd name="T5" fmla="*/ 23755 h 83"/>
                  <a:gd name="T6" fmla="*/ 236294 w 130"/>
                  <a:gd name="T7" fmla="*/ 0 h 83"/>
                  <a:gd name="T8" fmla="*/ 320309 w 130"/>
                  <a:gd name="T9" fmla="*/ 39592 h 83"/>
                  <a:gd name="T10" fmla="*/ 210039 w 130"/>
                  <a:gd name="T11" fmla="*/ 195320 h 83"/>
                  <a:gd name="T12" fmla="*/ 105019 w 130"/>
                  <a:gd name="T13" fmla="*/ 219075 h 83"/>
                  <a:gd name="T14" fmla="*/ 236294 w 130"/>
                  <a:gd name="T15" fmla="*/ 15837 h 83"/>
                  <a:gd name="T16" fmla="*/ 139151 w 130"/>
                  <a:gd name="T17" fmla="*/ 39592 h 83"/>
                  <a:gd name="T18" fmla="*/ 34131 w 130"/>
                  <a:gd name="T19" fmla="*/ 174204 h 83"/>
                  <a:gd name="T20" fmla="*/ 105019 w 130"/>
                  <a:gd name="T21" fmla="*/ 203238 h 83"/>
                  <a:gd name="T22" fmla="*/ 202162 w 130"/>
                  <a:gd name="T23" fmla="*/ 179483 h 83"/>
                  <a:gd name="T24" fmla="*/ 307182 w 130"/>
                  <a:gd name="T25" fmla="*/ 44871 h 83"/>
                  <a:gd name="T26" fmla="*/ 236294 w 130"/>
                  <a:gd name="T27" fmla="*/ 15837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41" name="Freeform 50"/>
              <p:cNvSpPr>
                <a:spLocks noEditPoints="1"/>
              </p:cNvSpPr>
              <p:nvPr/>
            </p:nvSpPr>
            <p:spPr bwMode="auto">
              <a:xfrm>
                <a:off x="9493250" y="4267200"/>
                <a:ext cx="331788" cy="206375"/>
              </a:xfrm>
              <a:custGeom>
                <a:avLst/>
                <a:gdLst>
                  <a:gd name="T0" fmla="*/ 223825 w 126"/>
                  <a:gd name="T1" fmla="*/ 206375 h 79"/>
                  <a:gd name="T2" fmla="*/ 134295 w 126"/>
                  <a:gd name="T3" fmla="*/ 190701 h 79"/>
                  <a:gd name="T4" fmla="*/ 34232 w 126"/>
                  <a:gd name="T5" fmla="*/ 125392 h 79"/>
                  <a:gd name="T6" fmla="*/ 10533 w 126"/>
                  <a:gd name="T7" fmla="*/ 47022 h 79"/>
                  <a:gd name="T8" fmla="*/ 107963 w 126"/>
                  <a:gd name="T9" fmla="*/ 0 h 79"/>
                  <a:gd name="T10" fmla="*/ 197493 w 126"/>
                  <a:gd name="T11" fmla="*/ 15674 h 79"/>
                  <a:gd name="T12" fmla="*/ 297556 w 126"/>
                  <a:gd name="T13" fmla="*/ 80983 h 79"/>
                  <a:gd name="T14" fmla="*/ 321255 w 126"/>
                  <a:gd name="T15" fmla="*/ 159353 h 79"/>
                  <a:gd name="T16" fmla="*/ 223825 w 126"/>
                  <a:gd name="T17" fmla="*/ 206375 h 79"/>
                  <a:gd name="T18" fmla="*/ 107963 w 126"/>
                  <a:gd name="T19" fmla="*/ 15674 h 79"/>
                  <a:gd name="T20" fmla="*/ 23699 w 126"/>
                  <a:gd name="T21" fmla="*/ 52247 h 79"/>
                  <a:gd name="T22" fmla="*/ 47398 w 126"/>
                  <a:gd name="T23" fmla="*/ 117555 h 79"/>
                  <a:gd name="T24" fmla="*/ 139562 w 126"/>
                  <a:gd name="T25" fmla="*/ 175027 h 79"/>
                  <a:gd name="T26" fmla="*/ 223825 w 126"/>
                  <a:gd name="T27" fmla="*/ 190701 h 79"/>
                  <a:gd name="T28" fmla="*/ 308089 w 126"/>
                  <a:gd name="T29" fmla="*/ 154128 h 79"/>
                  <a:gd name="T30" fmla="*/ 284390 w 126"/>
                  <a:gd name="T31" fmla="*/ 88820 h 79"/>
                  <a:gd name="T32" fmla="*/ 192226 w 126"/>
                  <a:gd name="T33" fmla="*/ 31348 h 79"/>
                  <a:gd name="T34" fmla="*/ 107963 w 126"/>
                  <a:gd name="T35" fmla="*/ 15674 h 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42"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43"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44"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45"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grpSp>
        <p:nvGrpSpPr>
          <p:cNvPr id="4" name="组合 3"/>
          <p:cNvGrpSpPr/>
          <p:nvPr/>
        </p:nvGrpSpPr>
        <p:grpSpPr>
          <a:xfrm>
            <a:off x="4613554" y="1407409"/>
            <a:ext cx="1860856" cy="1610266"/>
            <a:chOff x="4614361" y="1407843"/>
            <a:chExt cx="1861430" cy="1610763"/>
          </a:xfrm>
        </p:grpSpPr>
        <p:sp>
          <p:nvSpPr>
            <p:cNvPr id="212" name="Freeform 9"/>
            <p:cNvSpPr>
              <a:spLocks/>
            </p:cNvSpPr>
            <p:nvPr/>
          </p:nvSpPr>
          <p:spPr bwMode="auto">
            <a:xfrm>
              <a:off x="4614361" y="1407843"/>
              <a:ext cx="1861430" cy="1610763"/>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lIns="68568" tIns="34284" rIns="68568" bIns="34284"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217" name="Freeform 9"/>
            <p:cNvSpPr>
              <a:spLocks noChangeAspect="1"/>
            </p:cNvSpPr>
            <p:nvPr/>
          </p:nvSpPr>
          <p:spPr bwMode="auto">
            <a:xfrm>
              <a:off x="4868377" y="1531753"/>
              <a:ext cx="1353283" cy="1169532"/>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solidFill>
              <a:srgbClr val="00B0F0"/>
            </a:solidFill>
            <a:ln w="14288" cap="flat">
              <a:noFill/>
              <a:prstDash val="solid"/>
              <a:miter lim="800000"/>
              <a:headEnd/>
              <a:tailEnd/>
            </a:ln>
            <a:effectLst>
              <a:outerShdw blurRad="127000" dist="63500" dir="2700000" algn="tl" rotWithShape="0">
                <a:prstClr val="black">
                  <a:alpha val="40000"/>
                </a:prstClr>
              </a:outerShdw>
            </a:effectLst>
          </p:spPr>
          <p:txBody>
            <a:bodyPr lIns="68568" tIns="34284" rIns="68568" bIns="34284"/>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nvGrpSpPr>
            <p:cNvPr id="246" name="组合 45"/>
            <p:cNvGrpSpPr>
              <a:grpSpLocks/>
            </p:cNvGrpSpPr>
            <p:nvPr/>
          </p:nvGrpSpPr>
          <p:grpSpPr bwMode="auto">
            <a:xfrm>
              <a:off x="5349946" y="1722067"/>
              <a:ext cx="362506" cy="303015"/>
              <a:chOff x="9478963" y="1489075"/>
              <a:chExt cx="307975" cy="257176"/>
            </a:xfrm>
          </p:grpSpPr>
          <p:sp>
            <p:nvSpPr>
              <p:cNvPr id="247" name="Freeform 26"/>
              <p:cNvSpPr>
                <a:spLocks/>
              </p:cNvSpPr>
              <p:nvPr/>
            </p:nvSpPr>
            <p:spPr bwMode="auto">
              <a:xfrm>
                <a:off x="9478963" y="1706563"/>
                <a:ext cx="307975" cy="39688"/>
              </a:xfrm>
              <a:custGeom>
                <a:avLst/>
                <a:gdLst>
                  <a:gd name="T0" fmla="*/ 307975 w 118"/>
                  <a:gd name="T1" fmla="*/ 18521 h 15"/>
                  <a:gd name="T2" fmla="*/ 287095 w 118"/>
                  <a:gd name="T3" fmla="*/ 39688 h 15"/>
                  <a:gd name="T4" fmla="*/ 18270 w 118"/>
                  <a:gd name="T5" fmla="*/ 39688 h 15"/>
                  <a:gd name="T6" fmla="*/ 0 w 118"/>
                  <a:gd name="T7" fmla="*/ 18521 h 15"/>
                  <a:gd name="T8" fmla="*/ 18270 w 118"/>
                  <a:gd name="T9" fmla="*/ 0 h 15"/>
                  <a:gd name="T10" fmla="*/ 287095 w 118"/>
                  <a:gd name="T11" fmla="*/ 0 h 15"/>
                  <a:gd name="T12" fmla="*/ 307975 w 118"/>
                  <a:gd name="T13" fmla="*/ 18521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48" name="Freeform 27"/>
              <p:cNvSpPr>
                <a:spLocks/>
              </p:cNvSpPr>
              <p:nvPr/>
            </p:nvSpPr>
            <p:spPr bwMode="auto">
              <a:xfrm>
                <a:off x="9504363" y="1562100"/>
                <a:ext cx="41275" cy="123825"/>
              </a:xfrm>
              <a:custGeom>
                <a:avLst/>
                <a:gdLst>
                  <a:gd name="T0" fmla="*/ 20638 w 16"/>
                  <a:gd name="T1" fmla="*/ 123825 h 47"/>
                  <a:gd name="T2" fmla="*/ 0 w 16"/>
                  <a:gd name="T3" fmla="*/ 102748 h 47"/>
                  <a:gd name="T4" fmla="*/ 0 w 16"/>
                  <a:gd name="T5" fmla="*/ 21077 h 47"/>
                  <a:gd name="T6" fmla="*/ 20638 w 16"/>
                  <a:gd name="T7" fmla="*/ 0 h 47"/>
                  <a:gd name="T8" fmla="*/ 41275 w 16"/>
                  <a:gd name="T9" fmla="*/ 21077 h 47"/>
                  <a:gd name="T10" fmla="*/ 41275 w 16"/>
                  <a:gd name="T11" fmla="*/ 102748 h 47"/>
                  <a:gd name="T12" fmla="*/ 20638 w 16"/>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49" name="Freeform 28"/>
              <p:cNvSpPr>
                <a:spLocks/>
              </p:cNvSpPr>
              <p:nvPr/>
            </p:nvSpPr>
            <p:spPr bwMode="auto">
              <a:xfrm>
                <a:off x="9577388" y="1525588"/>
                <a:ext cx="42863" cy="160338"/>
              </a:xfrm>
              <a:custGeom>
                <a:avLst/>
                <a:gdLst>
                  <a:gd name="T0" fmla="*/ 21432 w 16"/>
                  <a:gd name="T1" fmla="*/ 160338 h 61"/>
                  <a:gd name="T2" fmla="*/ 0 w 16"/>
                  <a:gd name="T3" fmla="*/ 139310 h 61"/>
                  <a:gd name="T4" fmla="*/ 0 w 16"/>
                  <a:gd name="T5" fmla="*/ 21028 h 61"/>
                  <a:gd name="T6" fmla="*/ 21432 w 16"/>
                  <a:gd name="T7" fmla="*/ 0 h 61"/>
                  <a:gd name="T8" fmla="*/ 42863 w 16"/>
                  <a:gd name="T9" fmla="*/ 21028 h 61"/>
                  <a:gd name="T10" fmla="*/ 42863 w 16"/>
                  <a:gd name="T11" fmla="*/ 139310 h 61"/>
                  <a:gd name="T12" fmla="*/ 21432 w 16"/>
                  <a:gd name="T13" fmla="*/ 160338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50" name="Freeform 29"/>
              <p:cNvSpPr>
                <a:spLocks/>
              </p:cNvSpPr>
              <p:nvPr/>
            </p:nvSpPr>
            <p:spPr bwMode="auto">
              <a:xfrm>
                <a:off x="9652000" y="1489075"/>
                <a:ext cx="38100" cy="196850"/>
              </a:xfrm>
              <a:custGeom>
                <a:avLst/>
                <a:gdLst>
                  <a:gd name="T0" fmla="*/ 20320 w 15"/>
                  <a:gd name="T1" fmla="*/ 196850 h 75"/>
                  <a:gd name="T2" fmla="*/ 0 w 15"/>
                  <a:gd name="T3" fmla="*/ 175853 h 75"/>
                  <a:gd name="T4" fmla="*/ 0 w 15"/>
                  <a:gd name="T5" fmla="*/ 20997 h 75"/>
                  <a:gd name="T6" fmla="*/ 20320 w 15"/>
                  <a:gd name="T7" fmla="*/ 0 h 75"/>
                  <a:gd name="T8" fmla="*/ 38100 w 15"/>
                  <a:gd name="T9" fmla="*/ 20997 h 75"/>
                  <a:gd name="T10" fmla="*/ 38100 w 15"/>
                  <a:gd name="T11" fmla="*/ 175853 h 75"/>
                  <a:gd name="T12" fmla="*/ 20320 w 15"/>
                  <a:gd name="T13" fmla="*/ 196850 h 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51" name="Freeform 30"/>
              <p:cNvSpPr>
                <a:spLocks/>
              </p:cNvSpPr>
              <p:nvPr/>
            </p:nvSpPr>
            <p:spPr bwMode="auto">
              <a:xfrm>
                <a:off x="9725025" y="1498600"/>
                <a:ext cx="39688" cy="187325"/>
              </a:xfrm>
              <a:custGeom>
                <a:avLst/>
                <a:gdLst>
                  <a:gd name="T0" fmla="*/ 18521 w 15"/>
                  <a:gd name="T1" fmla="*/ 187325 h 71"/>
                  <a:gd name="T2" fmla="*/ 0 w 15"/>
                  <a:gd name="T3" fmla="*/ 166218 h 71"/>
                  <a:gd name="T4" fmla="*/ 0 w 15"/>
                  <a:gd name="T5" fmla="*/ 21107 h 71"/>
                  <a:gd name="T6" fmla="*/ 18521 w 15"/>
                  <a:gd name="T7" fmla="*/ 0 h 71"/>
                  <a:gd name="T8" fmla="*/ 39688 w 15"/>
                  <a:gd name="T9" fmla="*/ 21107 h 71"/>
                  <a:gd name="T10" fmla="*/ 39688 w 15"/>
                  <a:gd name="T11" fmla="*/ 166218 h 71"/>
                  <a:gd name="T12" fmla="*/ 18521 w 15"/>
                  <a:gd name="T13" fmla="*/ 187325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grpSp>
        <p:nvGrpSpPr>
          <p:cNvPr id="2" name="组合 1"/>
          <p:cNvGrpSpPr/>
          <p:nvPr/>
        </p:nvGrpSpPr>
        <p:grpSpPr>
          <a:xfrm>
            <a:off x="3540177" y="3265030"/>
            <a:ext cx="1860856" cy="1610266"/>
            <a:chOff x="3540653" y="3266037"/>
            <a:chExt cx="1861430" cy="1610763"/>
          </a:xfrm>
        </p:grpSpPr>
        <p:sp>
          <p:nvSpPr>
            <p:cNvPr id="214" name="Freeform 9"/>
            <p:cNvSpPr>
              <a:spLocks/>
            </p:cNvSpPr>
            <p:nvPr/>
          </p:nvSpPr>
          <p:spPr bwMode="auto">
            <a:xfrm>
              <a:off x="3540653" y="3266037"/>
              <a:ext cx="1861430" cy="1610763"/>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lIns="68568" tIns="34284" rIns="68568" bIns="34284"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218" name="Freeform 9"/>
            <p:cNvSpPr>
              <a:spLocks noChangeAspect="1"/>
            </p:cNvSpPr>
            <p:nvPr/>
          </p:nvSpPr>
          <p:spPr bwMode="auto">
            <a:xfrm>
              <a:off x="3795741" y="3425330"/>
              <a:ext cx="1352221" cy="1170595"/>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solidFill>
              <a:srgbClr val="00B0F0"/>
            </a:solidFill>
            <a:ln w="12700" cap="flat" cmpd="sng" algn="ctr">
              <a:noFill/>
              <a:prstDash val="solid"/>
              <a:miter lim="800000"/>
            </a:ln>
            <a:effectLst>
              <a:outerShdw blurRad="127000" dist="63500" dir="2700000" algn="tl" rotWithShape="0">
                <a:prstClr val="black">
                  <a:alpha val="40000"/>
                </a:prstClr>
              </a:outerShdw>
            </a:effectLst>
          </p:spPr>
          <p:txBody>
            <a:bodyPr lIns="0" tIns="0" rIns="0" bIns="0" anchor="ctr"/>
            <a:lstStyle/>
            <a:p>
              <a:pPr algn="ctr" defTabSz="914126" fontAlgn="auto">
                <a:spcBef>
                  <a:spcPts val="0"/>
                </a:spcBef>
                <a:spcAft>
                  <a:spcPts val="0"/>
                </a:spcAft>
                <a:defRPr/>
              </a:pPr>
              <a:endParaRPr lang="zh-CN" altLang="en-US" sz="2399" kern="0">
                <a:solidFill>
                  <a:sysClr val="window" lastClr="FFFFFF"/>
                </a:solidFill>
                <a:latin typeface="+mn-lt"/>
                <a:ea typeface="+mn-ea"/>
                <a:cs typeface="+mn-ea"/>
                <a:sym typeface="+mn-lt"/>
              </a:endParaRPr>
            </a:p>
          </p:txBody>
        </p:sp>
        <p:grpSp>
          <p:nvGrpSpPr>
            <p:cNvPr id="252" name="组合 51"/>
            <p:cNvGrpSpPr>
              <a:grpSpLocks/>
            </p:cNvGrpSpPr>
            <p:nvPr/>
          </p:nvGrpSpPr>
          <p:grpSpPr bwMode="auto">
            <a:xfrm>
              <a:off x="4257113" y="3637973"/>
              <a:ext cx="390146" cy="354050"/>
              <a:chOff x="6942138" y="1422400"/>
              <a:chExt cx="357188" cy="323851"/>
            </a:xfrm>
          </p:grpSpPr>
          <p:sp>
            <p:nvSpPr>
              <p:cNvPr id="253" name="Freeform 31"/>
              <p:cNvSpPr>
                <a:spLocks/>
              </p:cNvSpPr>
              <p:nvPr/>
            </p:nvSpPr>
            <p:spPr bwMode="auto">
              <a:xfrm>
                <a:off x="6942138" y="1706563"/>
                <a:ext cx="357188" cy="39688"/>
              </a:xfrm>
              <a:custGeom>
                <a:avLst/>
                <a:gdLst>
                  <a:gd name="T0" fmla="*/ 357188 w 136"/>
                  <a:gd name="T1" fmla="*/ 18521 h 15"/>
                  <a:gd name="T2" fmla="*/ 336177 w 136"/>
                  <a:gd name="T3" fmla="*/ 39688 h 15"/>
                  <a:gd name="T4" fmla="*/ 21011 w 136"/>
                  <a:gd name="T5" fmla="*/ 39688 h 15"/>
                  <a:gd name="T6" fmla="*/ 0 w 136"/>
                  <a:gd name="T7" fmla="*/ 18521 h 15"/>
                  <a:gd name="T8" fmla="*/ 21011 w 136"/>
                  <a:gd name="T9" fmla="*/ 0 h 15"/>
                  <a:gd name="T10" fmla="*/ 336177 w 136"/>
                  <a:gd name="T11" fmla="*/ 0 h 15"/>
                  <a:gd name="T12" fmla="*/ 357188 w 136"/>
                  <a:gd name="T13" fmla="*/ 18521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54" name="Freeform 32"/>
              <p:cNvSpPr>
                <a:spLocks/>
              </p:cNvSpPr>
              <p:nvPr/>
            </p:nvSpPr>
            <p:spPr bwMode="auto">
              <a:xfrm>
                <a:off x="6986588" y="1562100"/>
                <a:ext cx="42863" cy="123825"/>
              </a:xfrm>
              <a:custGeom>
                <a:avLst/>
                <a:gdLst>
                  <a:gd name="T0" fmla="*/ 21432 w 16"/>
                  <a:gd name="T1" fmla="*/ 123825 h 47"/>
                  <a:gd name="T2" fmla="*/ 0 w 16"/>
                  <a:gd name="T3" fmla="*/ 102748 h 47"/>
                  <a:gd name="T4" fmla="*/ 0 w 16"/>
                  <a:gd name="T5" fmla="*/ 21077 h 47"/>
                  <a:gd name="T6" fmla="*/ 21432 w 16"/>
                  <a:gd name="T7" fmla="*/ 0 h 47"/>
                  <a:gd name="T8" fmla="*/ 42863 w 16"/>
                  <a:gd name="T9" fmla="*/ 21077 h 47"/>
                  <a:gd name="T10" fmla="*/ 42863 w 16"/>
                  <a:gd name="T11" fmla="*/ 102748 h 47"/>
                  <a:gd name="T12" fmla="*/ 21432 w 16"/>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55" name="Freeform 33"/>
              <p:cNvSpPr>
                <a:spLocks/>
              </p:cNvSpPr>
              <p:nvPr/>
            </p:nvSpPr>
            <p:spPr bwMode="auto">
              <a:xfrm>
                <a:off x="7062788" y="1562100"/>
                <a:ext cx="39688" cy="123825"/>
              </a:xfrm>
              <a:custGeom>
                <a:avLst/>
                <a:gdLst>
                  <a:gd name="T0" fmla="*/ 21167 w 15"/>
                  <a:gd name="T1" fmla="*/ 123825 h 47"/>
                  <a:gd name="T2" fmla="*/ 0 w 15"/>
                  <a:gd name="T3" fmla="*/ 102748 h 47"/>
                  <a:gd name="T4" fmla="*/ 0 w 15"/>
                  <a:gd name="T5" fmla="*/ 21077 h 47"/>
                  <a:gd name="T6" fmla="*/ 21167 w 15"/>
                  <a:gd name="T7" fmla="*/ 0 h 47"/>
                  <a:gd name="T8" fmla="*/ 39688 w 15"/>
                  <a:gd name="T9" fmla="*/ 21077 h 47"/>
                  <a:gd name="T10" fmla="*/ 39688 w 15"/>
                  <a:gd name="T11" fmla="*/ 102748 h 47"/>
                  <a:gd name="T12" fmla="*/ 21167 w 15"/>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56" name="Freeform 34"/>
              <p:cNvSpPr>
                <a:spLocks/>
              </p:cNvSpPr>
              <p:nvPr/>
            </p:nvSpPr>
            <p:spPr bwMode="auto">
              <a:xfrm>
                <a:off x="7138988" y="1562100"/>
                <a:ext cx="39688" cy="123825"/>
              </a:xfrm>
              <a:custGeom>
                <a:avLst/>
                <a:gdLst>
                  <a:gd name="T0" fmla="*/ 18521 w 15"/>
                  <a:gd name="T1" fmla="*/ 123825 h 47"/>
                  <a:gd name="T2" fmla="*/ 0 w 15"/>
                  <a:gd name="T3" fmla="*/ 102748 h 47"/>
                  <a:gd name="T4" fmla="*/ 0 w 15"/>
                  <a:gd name="T5" fmla="*/ 21077 h 47"/>
                  <a:gd name="T6" fmla="*/ 18521 w 15"/>
                  <a:gd name="T7" fmla="*/ 0 h 47"/>
                  <a:gd name="T8" fmla="*/ 39688 w 15"/>
                  <a:gd name="T9" fmla="*/ 21077 h 47"/>
                  <a:gd name="T10" fmla="*/ 39688 w 15"/>
                  <a:gd name="T11" fmla="*/ 102748 h 47"/>
                  <a:gd name="T12" fmla="*/ 18521 w 15"/>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57" name="Freeform 35"/>
              <p:cNvSpPr>
                <a:spLocks/>
              </p:cNvSpPr>
              <p:nvPr/>
            </p:nvSpPr>
            <p:spPr bwMode="auto">
              <a:xfrm>
                <a:off x="7212013" y="1562100"/>
                <a:ext cx="42863" cy="123825"/>
              </a:xfrm>
              <a:custGeom>
                <a:avLst/>
                <a:gdLst>
                  <a:gd name="T0" fmla="*/ 21432 w 16"/>
                  <a:gd name="T1" fmla="*/ 123825 h 47"/>
                  <a:gd name="T2" fmla="*/ 0 w 16"/>
                  <a:gd name="T3" fmla="*/ 102748 h 47"/>
                  <a:gd name="T4" fmla="*/ 0 w 16"/>
                  <a:gd name="T5" fmla="*/ 21077 h 47"/>
                  <a:gd name="T6" fmla="*/ 21432 w 16"/>
                  <a:gd name="T7" fmla="*/ 0 h 47"/>
                  <a:gd name="T8" fmla="*/ 42863 w 16"/>
                  <a:gd name="T9" fmla="*/ 21077 h 47"/>
                  <a:gd name="T10" fmla="*/ 42863 w 16"/>
                  <a:gd name="T11" fmla="*/ 102748 h 47"/>
                  <a:gd name="T12" fmla="*/ 21432 w 16"/>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58" name="Freeform 36"/>
              <p:cNvSpPr>
                <a:spLocks/>
              </p:cNvSpPr>
              <p:nvPr/>
            </p:nvSpPr>
            <p:spPr bwMode="auto">
              <a:xfrm>
                <a:off x="7010400" y="1422400"/>
                <a:ext cx="220663" cy="66675"/>
              </a:xfrm>
              <a:custGeom>
                <a:avLst/>
                <a:gdLst>
                  <a:gd name="T0" fmla="*/ 220663 w 84"/>
                  <a:gd name="T1" fmla="*/ 66675 h 25"/>
                  <a:gd name="T2" fmla="*/ 136601 w 84"/>
                  <a:gd name="T3" fmla="*/ 10668 h 25"/>
                  <a:gd name="T4" fmla="*/ 84062 w 84"/>
                  <a:gd name="T5" fmla="*/ 10668 h 25"/>
                  <a:gd name="T6" fmla="*/ 47285 w 84"/>
                  <a:gd name="T7" fmla="*/ 34671 h 25"/>
                  <a:gd name="T8" fmla="*/ 0 w 84"/>
                  <a:gd name="T9" fmla="*/ 66675 h 25"/>
                  <a:gd name="T10" fmla="*/ 220663 w 84"/>
                  <a:gd name="T11" fmla="*/ 66675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59" name="Freeform 37"/>
              <p:cNvSpPr>
                <a:spLocks/>
              </p:cNvSpPr>
              <p:nvPr/>
            </p:nvSpPr>
            <p:spPr bwMode="auto">
              <a:xfrm>
                <a:off x="6962775" y="1509713"/>
                <a:ext cx="315913" cy="41275"/>
              </a:xfrm>
              <a:custGeom>
                <a:avLst/>
                <a:gdLst>
                  <a:gd name="T0" fmla="*/ 315913 w 120"/>
                  <a:gd name="T1" fmla="*/ 20638 h 16"/>
                  <a:gd name="T2" fmla="*/ 294852 w 120"/>
                  <a:gd name="T3" fmla="*/ 41275 h 16"/>
                  <a:gd name="T4" fmla="*/ 21061 w 120"/>
                  <a:gd name="T5" fmla="*/ 41275 h 16"/>
                  <a:gd name="T6" fmla="*/ 0 w 120"/>
                  <a:gd name="T7" fmla="*/ 20638 h 16"/>
                  <a:gd name="T8" fmla="*/ 21061 w 120"/>
                  <a:gd name="T9" fmla="*/ 0 h 16"/>
                  <a:gd name="T10" fmla="*/ 294852 w 120"/>
                  <a:gd name="T11" fmla="*/ 0 h 16"/>
                  <a:gd name="T12" fmla="*/ 315913 w 120"/>
                  <a:gd name="T13" fmla="*/ 20638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grpSp>
        <p:nvGrpSpPr>
          <p:cNvPr id="260" name="组合 259"/>
          <p:cNvGrpSpPr/>
          <p:nvPr/>
        </p:nvGrpSpPr>
        <p:grpSpPr>
          <a:xfrm>
            <a:off x="1375265" y="1391787"/>
            <a:ext cx="447505" cy="451727"/>
            <a:chOff x="9488488" y="4192588"/>
            <a:chExt cx="341313" cy="344487"/>
          </a:xfrm>
          <a:solidFill>
            <a:srgbClr val="0070C0"/>
          </a:solidFill>
        </p:grpSpPr>
        <p:sp>
          <p:nvSpPr>
            <p:cNvPr id="261"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62"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63"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64" name="Oval 51"/>
            <p:cNvSpPr>
              <a:spLocks noChangeArrowheads="1"/>
            </p:cNvSpPr>
            <p:nvPr/>
          </p:nvSpPr>
          <p:spPr bwMode="auto">
            <a:xfrm>
              <a:off x="9617075" y="4329113"/>
              <a:ext cx="84138" cy="84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65" name="Oval 52"/>
            <p:cNvSpPr>
              <a:spLocks noChangeArrowheads="1"/>
            </p:cNvSpPr>
            <p:nvPr/>
          </p:nvSpPr>
          <p:spPr bwMode="auto">
            <a:xfrm>
              <a:off x="9785350" y="4413250"/>
              <a:ext cx="41275"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66" name="Oval 53"/>
            <p:cNvSpPr>
              <a:spLocks noChangeArrowheads="1"/>
            </p:cNvSpPr>
            <p:nvPr/>
          </p:nvSpPr>
          <p:spPr bwMode="auto">
            <a:xfrm>
              <a:off x="9491663" y="4413250"/>
              <a:ext cx="41275"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67" name="Oval 54"/>
            <p:cNvSpPr>
              <a:spLocks noChangeArrowheads="1"/>
            </p:cNvSpPr>
            <p:nvPr/>
          </p:nvSpPr>
          <p:spPr bwMode="auto">
            <a:xfrm>
              <a:off x="9637713" y="4192588"/>
              <a:ext cx="42863"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nvGrpSpPr>
          <p:cNvPr id="268" name="组合 267"/>
          <p:cNvGrpSpPr/>
          <p:nvPr/>
        </p:nvGrpSpPr>
        <p:grpSpPr>
          <a:xfrm>
            <a:off x="1378662" y="3012101"/>
            <a:ext cx="500982" cy="356065"/>
            <a:chOff x="6934200" y="4259263"/>
            <a:chExt cx="373063" cy="265113"/>
          </a:xfrm>
          <a:solidFill>
            <a:srgbClr val="0070C0"/>
          </a:solidFill>
        </p:grpSpPr>
        <p:sp>
          <p:nvSpPr>
            <p:cNvPr id="269" name="Oval 38"/>
            <p:cNvSpPr>
              <a:spLocks noChangeArrowheads="1"/>
            </p:cNvSpPr>
            <p:nvPr/>
          </p:nvSpPr>
          <p:spPr bwMode="auto">
            <a:xfrm>
              <a:off x="7094538" y="4395788"/>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70" name="Freeform 39"/>
            <p:cNvSpPr>
              <a:spLocks/>
            </p:cNvSpPr>
            <p:nvPr/>
          </p:nvSpPr>
          <p:spPr bwMode="auto">
            <a:xfrm>
              <a:off x="7073900" y="4449763"/>
              <a:ext cx="93663" cy="74613"/>
            </a:xfrm>
            <a:custGeom>
              <a:avLst/>
              <a:gdLst>
                <a:gd name="T0" fmla="*/ 27 w 36"/>
                <a:gd name="T1" fmla="*/ 0 h 28"/>
                <a:gd name="T2" fmla="*/ 18 w 36"/>
                <a:gd name="T3" fmla="*/ 11 h 28"/>
                <a:gd name="T4" fmla="*/ 9 w 36"/>
                <a:gd name="T5" fmla="*/ 0 h 28"/>
                <a:gd name="T6" fmla="*/ 0 w 36"/>
                <a:gd name="T7" fmla="*/ 18 h 28"/>
                <a:gd name="T8" fmla="*/ 1 w 36"/>
                <a:gd name="T9" fmla="*/ 26 h 28"/>
                <a:gd name="T10" fmla="*/ 18 w 36"/>
                <a:gd name="T11" fmla="*/ 28 h 28"/>
                <a:gd name="T12" fmla="*/ 35 w 36"/>
                <a:gd name="T13" fmla="*/ 26 h 28"/>
                <a:gd name="T14" fmla="*/ 36 w 36"/>
                <a:gd name="T15" fmla="*/ 18 h 28"/>
                <a:gd name="T16" fmla="*/ 27 w 3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71" name="Oval 40"/>
            <p:cNvSpPr>
              <a:spLocks noChangeArrowheads="1"/>
            </p:cNvSpPr>
            <p:nvPr/>
          </p:nvSpPr>
          <p:spPr bwMode="auto">
            <a:xfrm>
              <a:off x="6958013" y="4395788"/>
              <a:ext cx="50800"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72" name="Freeform 41"/>
            <p:cNvSpPr>
              <a:spLocks/>
            </p:cNvSpPr>
            <p:nvPr/>
          </p:nvSpPr>
          <p:spPr bwMode="auto">
            <a:xfrm>
              <a:off x="6934200" y="4449763"/>
              <a:ext cx="96838" cy="74613"/>
            </a:xfrm>
            <a:custGeom>
              <a:avLst/>
              <a:gdLst>
                <a:gd name="T0" fmla="*/ 28 w 37"/>
                <a:gd name="T1" fmla="*/ 0 h 28"/>
                <a:gd name="T2" fmla="*/ 19 w 37"/>
                <a:gd name="T3" fmla="*/ 11 h 28"/>
                <a:gd name="T4" fmla="*/ 9 w 37"/>
                <a:gd name="T5" fmla="*/ 0 h 28"/>
                <a:gd name="T6" fmla="*/ 0 w 37"/>
                <a:gd name="T7" fmla="*/ 18 h 28"/>
                <a:gd name="T8" fmla="*/ 1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73" name="Oval 42"/>
            <p:cNvSpPr>
              <a:spLocks noChangeArrowheads="1"/>
            </p:cNvSpPr>
            <p:nvPr/>
          </p:nvSpPr>
          <p:spPr bwMode="auto">
            <a:xfrm>
              <a:off x="7234238" y="4395788"/>
              <a:ext cx="49213"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74" name="Freeform 43"/>
            <p:cNvSpPr>
              <a:spLocks/>
            </p:cNvSpPr>
            <p:nvPr/>
          </p:nvSpPr>
          <p:spPr bwMode="auto">
            <a:xfrm>
              <a:off x="7210425" y="4449763"/>
              <a:ext cx="96838" cy="74613"/>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75" name="Oval 44"/>
            <p:cNvSpPr>
              <a:spLocks noChangeArrowheads="1"/>
            </p:cNvSpPr>
            <p:nvPr/>
          </p:nvSpPr>
          <p:spPr bwMode="auto">
            <a:xfrm>
              <a:off x="7026275" y="42592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76" name="Freeform 45"/>
            <p:cNvSpPr>
              <a:spLocks/>
            </p:cNvSpPr>
            <p:nvPr/>
          </p:nvSpPr>
          <p:spPr bwMode="auto">
            <a:xfrm>
              <a:off x="7002463" y="4313238"/>
              <a:ext cx="96838" cy="74613"/>
            </a:xfrm>
            <a:custGeom>
              <a:avLst/>
              <a:gdLst>
                <a:gd name="T0" fmla="*/ 28 w 37"/>
                <a:gd name="T1" fmla="*/ 0 h 28"/>
                <a:gd name="T2" fmla="*/ 19 w 37"/>
                <a:gd name="T3" fmla="*/ 11 h 28"/>
                <a:gd name="T4" fmla="*/ 9 w 37"/>
                <a:gd name="T5" fmla="*/ 0 h 28"/>
                <a:gd name="T6" fmla="*/ 0 w 37"/>
                <a:gd name="T7" fmla="*/ 18 h 28"/>
                <a:gd name="T8" fmla="*/ 2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77" name="Oval 46"/>
            <p:cNvSpPr>
              <a:spLocks noChangeArrowheads="1"/>
            </p:cNvSpPr>
            <p:nvPr/>
          </p:nvSpPr>
          <p:spPr bwMode="auto">
            <a:xfrm>
              <a:off x="7162800" y="42592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78" name="Freeform 47"/>
            <p:cNvSpPr>
              <a:spLocks/>
            </p:cNvSpPr>
            <p:nvPr/>
          </p:nvSpPr>
          <p:spPr bwMode="auto">
            <a:xfrm>
              <a:off x="7142163" y="4313238"/>
              <a:ext cx="96838" cy="74613"/>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5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nvGrpSpPr>
          <p:cNvPr id="279" name="组合 278"/>
          <p:cNvGrpSpPr/>
          <p:nvPr/>
        </p:nvGrpSpPr>
        <p:grpSpPr>
          <a:xfrm>
            <a:off x="7241968" y="1444726"/>
            <a:ext cx="362496" cy="302744"/>
            <a:chOff x="9478963" y="1489075"/>
            <a:chExt cx="307975" cy="257176"/>
          </a:xfrm>
          <a:solidFill>
            <a:srgbClr val="0070C0"/>
          </a:solidFill>
        </p:grpSpPr>
        <p:sp>
          <p:nvSpPr>
            <p:cNvPr id="280"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81"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82"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83"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84"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nvGrpSpPr>
          <p:cNvPr id="285" name="组合 284"/>
          <p:cNvGrpSpPr/>
          <p:nvPr/>
        </p:nvGrpSpPr>
        <p:grpSpPr>
          <a:xfrm>
            <a:off x="7185214" y="3026441"/>
            <a:ext cx="390448" cy="354057"/>
            <a:chOff x="6942138" y="1422400"/>
            <a:chExt cx="357188" cy="323851"/>
          </a:xfrm>
          <a:solidFill>
            <a:srgbClr val="0070C0"/>
          </a:solidFill>
        </p:grpSpPr>
        <p:sp>
          <p:nvSpPr>
            <p:cNvPr id="286" name="Freeform 31"/>
            <p:cNvSpPr>
              <a:spLocks/>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87" name="Freeform 32"/>
            <p:cNvSpPr>
              <a:spLocks/>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88" name="Freeform 33"/>
            <p:cNvSpPr>
              <a:spLocks/>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89" name="Freeform 34"/>
            <p:cNvSpPr>
              <a:spLocks/>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90" name="Freeform 35"/>
            <p:cNvSpPr>
              <a:spLocks/>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91" name="Freeform 36"/>
            <p:cNvSpPr>
              <a:spLocks/>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292" name="Freeform 37"/>
            <p:cNvSpPr>
              <a:spLocks/>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nvGrpSpPr>
          <p:cNvPr id="103" name="组合 102"/>
          <p:cNvGrpSpPr/>
          <p:nvPr/>
        </p:nvGrpSpPr>
        <p:grpSpPr>
          <a:xfrm>
            <a:off x="3540177" y="1524617"/>
            <a:ext cx="1860856" cy="1612392"/>
            <a:chOff x="3540653" y="1525088"/>
            <a:chExt cx="1861430" cy="1612890"/>
          </a:xfrm>
        </p:grpSpPr>
        <p:sp>
          <p:nvSpPr>
            <p:cNvPr id="104" name="Freeform 7"/>
            <p:cNvSpPr>
              <a:spLocks/>
            </p:cNvSpPr>
            <p:nvPr/>
          </p:nvSpPr>
          <p:spPr bwMode="auto">
            <a:xfrm>
              <a:off x="3540653" y="1525088"/>
              <a:ext cx="1861430" cy="1612890"/>
            </a:xfrm>
            <a:custGeom>
              <a:avLst/>
              <a:gdLst>
                <a:gd name="T0" fmla="*/ 42 w 740"/>
                <a:gd name="T1" fmla="*/ 641 h 641"/>
                <a:gd name="T2" fmla="*/ 15 w 740"/>
                <a:gd name="T3" fmla="*/ 594 h 641"/>
                <a:gd name="T4" fmla="*/ 343 w 740"/>
                <a:gd name="T5" fmla="*/ 26 h 641"/>
                <a:gd name="T6" fmla="*/ 397 w 740"/>
                <a:gd name="T7" fmla="*/ 26 h 641"/>
                <a:gd name="T8" fmla="*/ 725 w 740"/>
                <a:gd name="T9" fmla="*/ 594 h 641"/>
                <a:gd name="T10" fmla="*/ 698 w 740"/>
                <a:gd name="T11" fmla="*/ 641 h 641"/>
                <a:gd name="T12" fmla="*/ 42 w 740"/>
                <a:gd name="T13" fmla="*/ 641 h 641"/>
              </a:gdLst>
              <a:ahLst/>
              <a:cxnLst>
                <a:cxn ang="0">
                  <a:pos x="T0" y="T1"/>
                </a:cxn>
                <a:cxn ang="0">
                  <a:pos x="T2" y="T3"/>
                </a:cxn>
                <a:cxn ang="0">
                  <a:pos x="T4" y="T5"/>
                </a:cxn>
                <a:cxn ang="0">
                  <a:pos x="T6" y="T7"/>
                </a:cxn>
                <a:cxn ang="0">
                  <a:pos x="T8" y="T9"/>
                </a:cxn>
                <a:cxn ang="0">
                  <a:pos x="T10" y="T11"/>
                </a:cxn>
                <a:cxn ang="0">
                  <a:pos x="T12" y="T13"/>
                </a:cxn>
              </a:cxnLst>
              <a:rect l="0" t="0" r="r" b="b"/>
              <a:pathLst>
                <a:path w="740" h="641">
                  <a:moveTo>
                    <a:pt x="42" y="641"/>
                  </a:moveTo>
                  <a:cubicBezTo>
                    <a:pt x="12" y="641"/>
                    <a:pt x="0" y="620"/>
                    <a:pt x="15" y="594"/>
                  </a:cubicBezTo>
                  <a:cubicBezTo>
                    <a:pt x="343" y="26"/>
                    <a:pt x="343" y="26"/>
                    <a:pt x="343" y="26"/>
                  </a:cubicBezTo>
                  <a:cubicBezTo>
                    <a:pt x="358" y="0"/>
                    <a:pt x="382" y="0"/>
                    <a:pt x="397" y="26"/>
                  </a:cubicBezTo>
                  <a:cubicBezTo>
                    <a:pt x="725" y="594"/>
                    <a:pt x="725" y="594"/>
                    <a:pt x="725" y="594"/>
                  </a:cubicBezTo>
                  <a:cubicBezTo>
                    <a:pt x="740" y="620"/>
                    <a:pt x="728" y="641"/>
                    <a:pt x="698" y="641"/>
                  </a:cubicBezTo>
                  <a:lnTo>
                    <a:pt x="42" y="641"/>
                  </a:lnTo>
                  <a:close/>
                </a:path>
              </a:pathLst>
            </a:cu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lIns="68568" tIns="34284" rIns="68568" bIns="34284"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105" name="Freeform 7"/>
            <p:cNvSpPr>
              <a:spLocks/>
            </p:cNvSpPr>
            <p:nvPr/>
          </p:nvSpPr>
          <p:spPr bwMode="auto">
            <a:xfrm>
              <a:off x="3794781" y="1818262"/>
              <a:ext cx="1353175" cy="1172498"/>
            </a:xfrm>
            <a:custGeom>
              <a:avLst/>
              <a:gdLst>
                <a:gd name="T0" fmla="*/ 42 w 740"/>
                <a:gd name="T1" fmla="*/ 641 h 641"/>
                <a:gd name="T2" fmla="*/ 15 w 740"/>
                <a:gd name="T3" fmla="*/ 594 h 641"/>
                <a:gd name="T4" fmla="*/ 343 w 740"/>
                <a:gd name="T5" fmla="*/ 26 h 641"/>
                <a:gd name="T6" fmla="*/ 397 w 740"/>
                <a:gd name="T7" fmla="*/ 26 h 641"/>
                <a:gd name="T8" fmla="*/ 725 w 740"/>
                <a:gd name="T9" fmla="*/ 594 h 641"/>
                <a:gd name="T10" fmla="*/ 698 w 740"/>
                <a:gd name="T11" fmla="*/ 641 h 641"/>
                <a:gd name="T12" fmla="*/ 42 w 740"/>
                <a:gd name="T13" fmla="*/ 641 h 641"/>
              </a:gdLst>
              <a:ahLst/>
              <a:cxnLst>
                <a:cxn ang="0">
                  <a:pos x="T0" y="T1"/>
                </a:cxn>
                <a:cxn ang="0">
                  <a:pos x="T2" y="T3"/>
                </a:cxn>
                <a:cxn ang="0">
                  <a:pos x="T4" y="T5"/>
                </a:cxn>
                <a:cxn ang="0">
                  <a:pos x="T6" y="T7"/>
                </a:cxn>
                <a:cxn ang="0">
                  <a:pos x="T8" y="T9"/>
                </a:cxn>
                <a:cxn ang="0">
                  <a:pos x="T10" y="T11"/>
                </a:cxn>
                <a:cxn ang="0">
                  <a:pos x="T12" y="T13"/>
                </a:cxn>
              </a:cxnLst>
              <a:rect l="0" t="0" r="r" b="b"/>
              <a:pathLst>
                <a:path w="740" h="641">
                  <a:moveTo>
                    <a:pt x="42" y="641"/>
                  </a:moveTo>
                  <a:cubicBezTo>
                    <a:pt x="12" y="641"/>
                    <a:pt x="0" y="620"/>
                    <a:pt x="15" y="594"/>
                  </a:cubicBezTo>
                  <a:cubicBezTo>
                    <a:pt x="343" y="26"/>
                    <a:pt x="343" y="26"/>
                    <a:pt x="343" y="26"/>
                  </a:cubicBezTo>
                  <a:cubicBezTo>
                    <a:pt x="358" y="0"/>
                    <a:pt x="382" y="0"/>
                    <a:pt x="397" y="26"/>
                  </a:cubicBezTo>
                  <a:cubicBezTo>
                    <a:pt x="725" y="594"/>
                    <a:pt x="725" y="594"/>
                    <a:pt x="725" y="594"/>
                  </a:cubicBezTo>
                  <a:cubicBezTo>
                    <a:pt x="740" y="620"/>
                    <a:pt x="728" y="641"/>
                    <a:pt x="698" y="641"/>
                  </a:cubicBezTo>
                  <a:lnTo>
                    <a:pt x="42" y="641"/>
                  </a:lnTo>
                  <a:close/>
                </a:path>
              </a:pathLst>
            </a:custGeom>
            <a:solidFill>
              <a:srgbClr val="0070C0"/>
            </a:solidFill>
            <a:ln w="14288" cap="flat">
              <a:noFill/>
              <a:prstDash val="solid"/>
              <a:miter lim="800000"/>
              <a:headEnd/>
              <a:tailEnd/>
            </a:ln>
            <a:effectLst>
              <a:innerShdw blurRad="88900" dist="63500" dir="13500000">
                <a:prstClr val="black">
                  <a:alpha val="50000"/>
                </a:prstClr>
              </a:innerShdw>
            </a:effectLst>
          </p:spPr>
          <p:txBody>
            <a:bodyPr lIns="68568" tIns="34284" rIns="68568" bIns="34284"/>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nvGrpSpPr>
            <p:cNvPr id="106" name="组合 26"/>
            <p:cNvGrpSpPr>
              <a:grpSpLocks/>
            </p:cNvGrpSpPr>
            <p:nvPr/>
          </p:nvGrpSpPr>
          <p:grpSpPr bwMode="auto">
            <a:xfrm>
              <a:off x="4236915" y="2470567"/>
              <a:ext cx="500704" cy="356176"/>
              <a:chOff x="6934200" y="4259263"/>
              <a:chExt cx="373063" cy="265113"/>
            </a:xfrm>
          </p:grpSpPr>
          <p:sp>
            <p:nvSpPr>
              <p:cNvPr id="107" name="Oval 38"/>
              <p:cNvSpPr>
                <a:spLocks noChangeArrowheads="1"/>
              </p:cNvSpPr>
              <p:nvPr/>
            </p:nvSpPr>
            <p:spPr bwMode="auto">
              <a:xfrm>
                <a:off x="7094538" y="4395788"/>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08" name="Freeform 39"/>
              <p:cNvSpPr>
                <a:spLocks/>
              </p:cNvSpPr>
              <p:nvPr/>
            </p:nvSpPr>
            <p:spPr bwMode="auto">
              <a:xfrm>
                <a:off x="7073900" y="4449763"/>
                <a:ext cx="93663" cy="74613"/>
              </a:xfrm>
              <a:custGeom>
                <a:avLst/>
                <a:gdLst>
                  <a:gd name="T0" fmla="*/ 70247 w 36"/>
                  <a:gd name="T1" fmla="*/ 0 h 28"/>
                  <a:gd name="T2" fmla="*/ 46832 w 36"/>
                  <a:gd name="T3" fmla="*/ 29312 h 28"/>
                  <a:gd name="T4" fmla="*/ 23416 w 36"/>
                  <a:gd name="T5" fmla="*/ 0 h 28"/>
                  <a:gd name="T6" fmla="*/ 0 w 36"/>
                  <a:gd name="T7" fmla="*/ 47966 h 28"/>
                  <a:gd name="T8" fmla="*/ 2602 w 36"/>
                  <a:gd name="T9" fmla="*/ 69284 h 28"/>
                  <a:gd name="T10" fmla="*/ 46832 w 36"/>
                  <a:gd name="T11" fmla="*/ 74613 h 28"/>
                  <a:gd name="T12" fmla="*/ 91061 w 36"/>
                  <a:gd name="T13" fmla="*/ 69284 h 28"/>
                  <a:gd name="T14" fmla="*/ 93663 w 36"/>
                  <a:gd name="T15" fmla="*/ 47966 h 28"/>
                  <a:gd name="T16" fmla="*/ 70247 w 36"/>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09" name="Oval 40"/>
              <p:cNvSpPr>
                <a:spLocks noChangeArrowheads="1"/>
              </p:cNvSpPr>
              <p:nvPr/>
            </p:nvSpPr>
            <p:spPr bwMode="auto">
              <a:xfrm>
                <a:off x="6958013" y="4395788"/>
                <a:ext cx="50800"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10" name="Freeform 41"/>
              <p:cNvSpPr>
                <a:spLocks/>
              </p:cNvSpPr>
              <p:nvPr/>
            </p:nvSpPr>
            <p:spPr bwMode="auto">
              <a:xfrm>
                <a:off x="6934200" y="4449763"/>
                <a:ext cx="96838" cy="74613"/>
              </a:xfrm>
              <a:custGeom>
                <a:avLst/>
                <a:gdLst>
                  <a:gd name="T0" fmla="*/ 73283 w 37"/>
                  <a:gd name="T1" fmla="*/ 0 h 28"/>
                  <a:gd name="T2" fmla="*/ 49728 w 37"/>
                  <a:gd name="T3" fmla="*/ 29312 h 28"/>
                  <a:gd name="T4" fmla="*/ 23555 w 37"/>
                  <a:gd name="T5" fmla="*/ 0 h 28"/>
                  <a:gd name="T6" fmla="*/ 0 w 37"/>
                  <a:gd name="T7" fmla="*/ 47966 h 28"/>
                  <a:gd name="T8" fmla="*/ 2617 w 37"/>
                  <a:gd name="T9" fmla="*/ 69284 h 28"/>
                  <a:gd name="T10" fmla="*/ 49728 w 37"/>
                  <a:gd name="T11" fmla="*/ 74613 h 28"/>
                  <a:gd name="T12" fmla="*/ 94221 w 37"/>
                  <a:gd name="T13" fmla="*/ 69284 h 28"/>
                  <a:gd name="T14" fmla="*/ 96838 w 37"/>
                  <a:gd name="T15" fmla="*/ 47966 h 28"/>
                  <a:gd name="T16" fmla="*/ 73283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11" name="Oval 42"/>
              <p:cNvSpPr>
                <a:spLocks noChangeArrowheads="1"/>
              </p:cNvSpPr>
              <p:nvPr/>
            </p:nvSpPr>
            <p:spPr bwMode="auto">
              <a:xfrm>
                <a:off x="7234238" y="4395788"/>
                <a:ext cx="49213"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12" name="Freeform 43"/>
              <p:cNvSpPr>
                <a:spLocks/>
              </p:cNvSpPr>
              <p:nvPr/>
            </p:nvSpPr>
            <p:spPr bwMode="auto">
              <a:xfrm>
                <a:off x="7210425" y="4449763"/>
                <a:ext cx="96838" cy="74613"/>
              </a:xfrm>
              <a:custGeom>
                <a:avLst/>
                <a:gdLst>
                  <a:gd name="T0" fmla="*/ 73283 w 37"/>
                  <a:gd name="T1" fmla="*/ 0 h 28"/>
                  <a:gd name="T2" fmla="*/ 47110 w 37"/>
                  <a:gd name="T3" fmla="*/ 29312 h 28"/>
                  <a:gd name="T4" fmla="*/ 23555 w 37"/>
                  <a:gd name="T5" fmla="*/ 0 h 28"/>
                  <a:gd name="T6" fmla="*/ 0 w 37"/>
                  <a:gd name="T7" fmla="*/ 47966 h 28"/>
                  <a:gd name="T8" fmla="*/ 2617 w 37"/>
                  <a:gd name="T9" fmla="*/ 69284 h 28"/>
                  <a:gd name="T10" fmla="*/ 47110 w 37"/>
                  <a:gd name="T11" fmla="*/ 74613 h 28"/>
                  <a:gd name="T12" fmla="*/ 94221 w 37"/>
                  <a:gd name="T13" fmla="*/ 69284 h 28"/>
                  <a:gd name="T14" fmla="*/ 96838 w 37"/>
                  <a:gd name="T15" fmla="*/ 47966 h 28"/>
                  <a:gd name="T16" fmla="*/ 73283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13" name="Oval 44"/>
              <p:cNvSpPr>
                <a:spLocks noChangeArrowheads="1"/>
              </p:cNvSpPr>
              <p:nvPr/>
            </p:nvSpPr>
            <p:spPr bwMode="auto">
              <a:xfrm>
                <a:off x="7026275" y="42592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14" name="Freeform 45"/>
              <p:cNvSpPr>
                <a:spLocks/>
              </p:cNvSpPr>
              <p:nvPr/>
            </p:nvSpPr>
            <p:spPr bwMode="auto">
              <a:xfrm>
                <a:off x="7002463" y="4313238"/>
                <a:ext cx="96838" cy="74613"/>
              </a:xfrm>
              <a:custGeom>
                <a:avLst/>
                <a:gdLst>
                  <a:gd name="T0" fmla="*/ 73283 w 37"/>
                  <a:gd name="T1" fmla="*/ 0 h 28"/>
                  <a:gd name="T2" fmla="*/ 49728 w 37"/>
                  <a:gd name="T3" fmla="*/ 29312 h 28"/>
                  <a:gd name="T4" fmla="*/ 23555 w 37"/>
                  <a:gd name="T5" fmla="*/ 0 h 28"/>
                  <a:gd name="T6" fmla="*/ 0 w 37"/>
                  <a:gd name="T7" fmla="*/ 47966 h 28"/>
                  <a:gd name="T8" fmla="*/ 5234 w 37"/>
                  <a:gd name="T9" fmla="*/ 69284 h 28"/>
                  <a:gd name="T10" fmla="*/ 49728 w 37"/>
                  <a:gd name="T11" fmla="*/ 74613 h 28"/>
                  <a:gd name="T12" fmla="*/ 94221 w 37"/>
                  <a:gd name="T13" fmla="*/ 69284 h 28"/>
                  <a:gd name="T14" fmla="*/ 96838 w 37"/>
                  <a:gd name="T15" fmla="*/ 47966 h 28"/>
                  <a:gd name="T16" fmla="*/ 73283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15" name="Oval 46"/>
              <p:cNvSpPr>
                <a:spLocks noChangeArrowheads="1"/>
              </p:cNvSpPr>
              <p:nvPr/>
            </p:nvSpPr>
            <p:spPr bwMode="auto">
              <a:xfrm>
                <a:off x="7162800" y="42592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16" name="Freeform 47"/>
              <p:cNvSpPr>
                <a:spLocks/>
              </p:cNvSpPr>
              <p:nvPr/>
            </p:nvSpPr>
            <p:spPr bwMode="auto">
              <a:xfrm>
                <a:off x="7142163" y="4313238"/>
                <a:ext cx="96838" cy="74613"/>
              </a:xfrm>
              <a:custGeom>
                <a:avLst/>
                <a:gdLst>
                  <a:gd name="T0" fmla="*/ 73283 w 37"/>
                  <a:gd name="T1" fmla="*/ 0 h 28"/>
                  <a:gd name="T2" fmla="*/ 47110 w 37"/>
                  <a:gd name="T3" fmla="*/ 29312 h 28"/>
                  <a:gd name="T4" fmla="*/ 23555 w 37"/>
                  <a:gd name="T5" fmla="*/ 0 h 28"/>
                  <a:gd name="T6" fmla="*/ 0 w 37"/>
                  <a:gd name="T7" fmla="*/ 47966 h 28"/>
                  <a:gd name="T8" fmla="*/ 2617 w 37"/>
                  <a:gd name="T9" fmla="*/ 69284 h 28"/>
                  <a:gd name="T10" fmla="*/ 47110 w 37"/>
                  <a:gd name="T11" fmla="*/ 74613 h 28"/>
                  <a:gd name="T12" fmla="*/ 91604 w 37"/>
                  <a:gd name="T13" fmla="*/ 69284 h 28"/>
                  <a:gd name="T14" fmla="*/ 96838 w 37"/>
                  <a:gd name="T15" fmla="*/ 47966 h 28"/>
                  <a:gd name="T16" fmla="*/ 73283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grpSp>
      </p:grpSp>
      <p:sp>
        <p:nvSpPr>
          <p:cNvPr id="117" name="文本框 20"/>
          <p:cNvSpPr txBox="1"/>
          <p:nvPr/>
        </p:nvSpPr>
        <p:spPr>
          <a:xfrm>
            <a:off x="1056643" y="3454249"/>
            <a:ext cx="1061519" cy="346152"/>
          </a:xfrm>
          <a:prstGeom prst="rect">
            <a:avLst/>
          </a:prstGeom>
          <a:noFill/>
        </p:spPr>
        <p:txBody>
          <a:bodyPr wrap="none" lIns="68568" tIns="34284" rIns="68568" bIns="34284">
            <a:spAutoFit/>
          </a:bodyPr>
          <a:lstStyle/>
          <a:p>
            <a:pPr algn="r" defTabSz="914126" fontAlgn="auto">
              <a:spcBef>
                <a:spcPts val="0"/>
              </a:spcBef>
              <a:spcAft>
                <a:spcPts val="0"/>
              </a:spcAft>
              <a:defRPr/>
            </a:pPr>
            <a:r>
              <a:rPr lang="zh-CN" altLang="en-US" sz="1799" b="1" kern="0" dirty="0">
                <a:solidFill>
                  <a:srgbClr val="00B0F0"/>
                </a:solidFill>
                <a:latin typeface="+mn-lt"/>
                <a:ea typeface="+mn-ea"/>
                <a:cs typeface="+mn-ea"/>
                <a:sym typeface="+mn-lt"/>
              </a:rPr>
              <a:t>文字标题</a:t>
            </a:r>
          </a:p>
        </p:txBody>
      </p:sp>
      <p:sp>
        <p:nvSpPr>
          <p:cNvPr id="118" name="TextBox 49"/>
          <p:cNvSpPr txBox="1"/>
          <p:nvPr/>
        </p:nvSpPr>
        <p:spPr>
          <a:xfrm>
            <a:off x="402448" y="3788966"/>
            <a:ext cx="2369908" cy="438457"/>
          </a:xfrm>
          <a:prstGeom prst="rect">
            <a:avLst/>
          </a:prstGeom>
          <a:noFill/>
          <a:ln w="3175">
            <a:noFill/>
          </a:ln>
        </p:spPr>
        <p:txBody>
          <a:bodyPr lIns="68568" tIns="34284" rIns="68568" bIns="34284">
            <a:spAutoFit/>
          </a:bodyPr>
          <a:lstStyle/>
          <a:p>
            <a:pPr algn="ctr" defTabSz="914126" fontAlgn="auto">
              <a:spcBef>
                <a:spcPts val="0"/>
              </a:spcBef>
              <a:spcAft>
                <a:spcPts val="0"/>
              </a:spcAft>
              <a:defRPr/>
            </a:pPr>
            <a:r>
              <a:rPr lang="zh-CN" altLang="en-US" sz="1200" kern="0" dirty="0">
                <a:solidFill>
                  <a:sysClr val="windowText" lastClr="000000">
                    <a:lumMod val="65000"/>
                    <a:lumOff val="35000"/>
                  </a:sysClr>
                </a:solidFill>
                <a:latin typeface="+mn-lt"/>
                <a:ea typeface="+mn-ea"/>
                <a:cs typeface="+mn-ea"/>
                <a:sym typeface="+mn-lt"/>
              </a:rPr>
              <a:t>相关文字内容概述</a:t>
            </a:r>
            <a:endParaRPr lang="en-US" altLang="zh-CN" sz="1200" kern="0" dirty="0">
              <a:solidFill>
                <a:sysClr val="windowText" lastClr="000000">
                  <a:lumMod val="65000"/>
                  <a:lumOff val="35000"/>
                </a:sysClr>
              </a:solidFill>
              <a:latin typeface="+mn-lt"/>
              <a:ea typeface="+mn-ea"/>
              <a:cs typeface="+mn-ea"/>
              <a:sym typeface="+mn-lt"/>
            </a:endParaRPr>
          </a:p>
          <a:p>
            <a:pPr algn="ctr" defTabSz="914126">
              <a:defRPr/>
            </a:pPr>
            <a:r>
              <a:rPr lang="zh-CN" altLang="en-US" sz="1200" kern="0" dirty="0">
                <a:solidFill>
                  <a:sysClr val="windowText" lastClr="000000">
                    <a:lumMod val="65000"/>
                    <a:lumOff val="35000"/>
                  </a:sysClr>
                </a:solidFill>
                <a:latin typeface="+mn-lt"/>
                <a:ea typeface="+mn-ea"/>
                <a:cs typeface="+mn-ea"/>
                <a:sym typeface="+mn-lt"/>
              </a:rPr>
              <a:t>相关文字内容概述</a:t>
            </a:r>
            <a:endParaRPr lang="en-US" altLang="zh-CN" sz="1200" kern="0" dirty="0">
              <a:solidFill>
                <a:sysClr val="windowText" lastClr="000000">
                  <a:lumMod val="65000"/>
                  <a:lumOff val="35000"/>
                </a:sysClr>
              </a:solidFill>
              <a:latin typeface="+mn-lt"/>
              <a:ea typeface="+mn-ea"/>
              <a:cs typeface="+mn-ea"/>
              <a:sym typeface="+mn-lt"/>
            </a:endParaRPr>
          </a:p>
        </p:txBody>
      </p:sp>
      <p:sp>
        <p:nvSpPr>
          <p:cNvPr id="119" name="文本框 20"/>
          <p:cNvSpPr txBox="1"/>
          <p:nvPr/>
        </p:nvSpPr>
        <p:spPr>
          <a:xfrm>
            <a:off x="6904095" y="1870562"/>
            <a:ext cx="1061519" cy="346152"/>
          </a:xfrm>
          <a:prstGeom prst="rect">
            <a:avLst/>
          </a:prstGeom>
          <a:noFill/>
        </p:spPr>
        <p:txBody>
          <a:bodyPr wrap="none" lIns="68568" tIns="34284" rIns="68568" bIns="34284">
            <a:spAutoFit/>
          </a:bodyPr>
          <a:lstStyle/>
          <a:p>
            <a:pPr algn="r" defTabSz="914126" fontAlgn="auto">
              <a:spcBef>
                <a:spcPts val="0"/>
              </a:spcBef>
              <a:spcAft>
                <a:spcPts val="0"/>
              </a:spcAft>
              <a:defRPr/>
            </a:pPr>
            <a:r>
              <a:rPr lang="zh-CN" altLang="en-US" sz="1799" b="1" kern="0" dirty="0">
                <a:solidFill>
                  <a:srgbClr val="00B0F0"/>
                </a:solidFill>
                <a:latin typeface="+mn-lt"/>
                <a:ea typeface="+mn-ea"/>
                <a:cs typeface="+mn-ea"/>
                <a:sym typeface="+mn-lt"/>
              </a:rPr>
              <a:t>文字标题</a:t>
            </a:r>
          </a:p>
        </p:txBody>
      </p:sp>
      <p:sp>
        <p:nvSpPr>
          <p:cNvPr id="120" name="TextBox 49"/>
          <p:cNvSpPr txBox="1"/>
          <p:nvPr/>
        </p:nvSpPr>
        <p:spPr>
          <a:xfrm>
            <a:off x="6249900" y="2205279"/>
            <a:ext cx="2369908" cy="438457"/>
          </a:xfrm>
          <a:prstGeom prst="rect">
            <a:avLst/>
          </a:prstGeom>
          <a:noFill/>
          <a:ln w="3175">
            <a:noFill/>
          </a:ln>
        </p:spPr>
        <p:txBody>
          <a:bodyPr lIns="68568" tIns="34284" rIns="68568" bIns="34284">
            <a:spAutoFit/>
          </a:bodyPr>
          <a:lstStyle/>
          <a:p>
            <a:pPr algn="ctr" defTabSz="914126" fontAlgn="auto">
              <a:spcBef>
                <a:spcPts val="0"/>
              </a:spcBef>
              <a:spcAft>
                <a:spcPts val="0"/>
              </a:spcAft>
              <a:defRPr/>
            </a:pPr>
            <a:r>
              <a:rPr lang="zh-CN" altLang="en-US" sz="1200" kern="0" dirty="0">
                <a:solidFill>
                  <a:sysClr val="windowText" lastClr="000000">
                    <a:lumMod val="65000"/>
                    <a:lumOff val="35000"/>
                  </a:sysClr>
                </a:solidFill>
                <a:latin typeface="+mn-lt"/>
                <a:ea typeface="+mn-ea"/>
                <a:cs typeface="+mn-ea"/>
                <a:sym typeface="+mn-lt"/>
              </a:rPr>
              <a:t>相关文字内容概述</a:t>
            </a:r>
            <a:endParaRPr lang="en-US" altLang="zh-CN" sz="1200" kern="0" dirty="0">
              <a:solidFill>
                <a:sysClr val="windowText" lastClr="000000">
                  <a:lumMod val="65000"/>
                  <a:lumOff val="35000"/>
                </a:sysClr>
              </a:solidFill>
              <a:latin typeface="+mn-lt"/>
              <a:ea typeface="+mn-ea"/>
              <a:cs typeface="+mn-ea"/>
              <a:sym typeface="+mn-lt"/>
            </a:endParaRPr>
          </a:p>
          <a:p>
            <a:pPr algn="ctr" defTabSz="914126">
              <a:defRPr/>
            </a:pPr>
            <a:r>
              <a:rPr lang="zh-CN" altLang="en-US" sz="1200" kern="0" dirty="0">
                <a:solidFill>
                  <a:sysClr val="windowText" lastClr="000000">
                    <a:lumMod val="65000"/>
                    <a:lumOff val="35000"/>
                  </a:sysClr>
                </a:solidFill>
                <a:latin typeface="+mn-lt"/>
                <a:ea typeface="+mn-ea"/>
                <a:cs typeface="+mn-ea"/>
                <a:sym typeface="+mn-lt"/>
              </a:rPr>
              <a:t>相关文字内容概述</a:t>
            </a:r>
            <a:endParaRPr lang="en-US" altLang="zh-CN" sz="1200" kern="0" dirty="0">
              <a:solidFill>
                <a:sysClr val="windowText" lastClr="000000">
                  <a:lumMod val="65000"/>
                  <a:lumOff val="35000"/>
                </a:sysClr>
              </a:solidFill>
              <a:latin typeface="+mn-lt"/>
              <a:ea typeface="+mn-ea"/>
              <a:cs typeface="+mn-ea"/>
              <a:sym typeface="+mn-lt"/>
            </a:endParaRPr>
          </a:p>
        </p:txBody>
      </p:sp>
      <p:sp>
        <p:nvSpPr>
          <p:cNvPr id="121" name="文本框 20"/>
          <p:cNvSpPr txBox="1"/>
          <p:nvPr/>
        </p:nvSpPr>
        <p:spPr>
          <a:xfrm>
            <a:off x="6904095" y="3495660"/>
            <a:ext cx="1061519" cy="346152"/>
          </a:xfrm>
          <a:prstGeom prst="rect">
            <a:avLst/>
          </a:prstGeom>
          <a:noFill/>
        </p:spPr>
        <p:txBody>
          <a:bodyPr wrap="none" lIns="68568" tIns="34284" rIns="68568" bIns="34284">
            <a:spAutoFit/>
          </a:bodyPr>
          <a:lstStyle/>
          <a:p>
            <a:pPr algn="r" defTabSz="914126" fontAlgn="auto">
              <a:spcBef>
                <a:spcPts val="0"/>
              </a:spcBef>
              <a:spcAft>
                <a:spcPts val="0"/>
              </a:spcAft>
              <a:defRPr/>
            </a:pPr>
            <a:r>
              <a:rPr lang="zh-CN" altLang="en-US" sz="1799" b="1" kern="0" dirty="0">
                <a:solidFill>
                  <a:srgbClr val="00B0F0"/>
                </a:solidFill>
                <a:latin typeface="+mn-lt"/>
                <a:ea typeface="+mn-ea"/>
                <a:cs typeface="+mn-ea"/>
                <a:sym typeface="+mn-lt"/>
              </a:rPr>
              <a:t>文字标题</a:t>
            </a:r>
          </a:p>
        </p:txBody>
      </p:sp>
      <p:sp>
        <p:nvSpPr>
          <p:cNvPr id="122" name="TextBox 49"/>
          <p:cNvSpPr txBox="1"/>
          <p:nvPr/>
        </p:nvSpPr>
        <p:spPr>
          <a:xfrm>
            <a:off x="6249900" y="3830377"/>
            <a:ext cx="2369908" cy="438457"/>
          </a:xfrm>
          <a:prstGeom prst="rect">
            <a:avLst/>
          </a:prstGeom>
          <a:noFill/>
          <a:ln w="3175">
            <a:noFill/>
          </a:ln>
        </p:spPr>
        <p:txBody>
          <a:bodyPr lIns="68568" tIns="34284" rIns="68568" bIns="34284">
            <a:spAutoFit/>
          </a:bodyPr>
          <a:lstStyle/>
          <a:p>
            <a:pPr algn="ctr" defTabSz="914126" fontAlgn="auto">
              <a:spcBef>
                <a:spcPts val="0"/>
              </a:spcBef>
              <a:spcAft>
                <a:spcPts val="0"/>
              </a:spcAft>
              <a:defRPr/>
            </a:pPr>
            <a:r>
              <a:rPr lang="zh-CN" altLang="en-US" sz="1200" kern="0" dirty="0">
                <a:solidFill>
                  <a:sysClr val="windowText" lastClr="000000">
                    <a:lumMod val="65000"/>
                    <a:lumOff val="35000"/>
                  </a:sysClr>
                </a:solidFill>
                <a:latin typeface="+mn-lt"/>
                <a:ea typeface="+mn-ea"/>
                <a:cs typeface="+mn-ea"/>
                <a:sym typeface="+mn-lt"/>
              </a:rPr>
              <a:t>相关文字内容概述</a:t>
            </a:r>
            <a:endParaRPr lang="en-US" altLang="zh-CN" sz="1200" kern="0" dirty="0">
              <a:solidFill>
                <a:sysClr val="windowText" lastClr="000000">
                  <a:lumMod val="65000"/>
                  <a:lumOff val="35000"/>
                </a:sysClr>
              </a:solidFill>
              <a:latin typeface="+mn-lt"/>
              <a:ea typeface="+mn-ea"/>
              <a:cs typeface="+mn-ea"/>
              <a:sym typeface="+mn-lt"/>
            </a:endParaRPr>
          </a:p>
          <a:p>
            <a:pPr algn="ctr" defTabSz="914126">
              <a:defRPr/>
            </a:pPr>
            <a:r>
              <a:rPr lang="zh-CN" altLang="en-US" sz="1200" kern="0" dirty="0">
                <a:solidFill>
                  <a:sysClr val="windowText" lastClr="000000">
                    <a:lumMod val="65000"/>
                    <a:lumOff val="35000"/>
                  </a:sysClr>
                </a:solidFill>
                <a:latin typeface="+mn-lt"/>
                <a:ea typeface="+mn-ea"/>
                <a:cs typeface="+mn-ea"/>
                <a:sym typeface="+mn-lt"/>
              </a:rPr>
              <a:t>相关文字内容概述</a:t>
            </a:r>
            <a:endParaRPr lang="en-US" altLang="zh-CN" sz="1200" kern="0" dirty="0">
              <a:solidFill>
                <a:sysClr val="windowText" lastClr="000000">
                  <a:lumMod val="65000"/>
                  <a:lumOff val="35000"/>
                </a:sysClr>
              </a:solidFill>
              <a:latin typeface="+mn-lt"/>
              <a:ea typeface="+mn-ea"/>
              <a:cs typeface="+mn-ea"/>
              <a:sym typeface="+mn-lt"/>
            </a:endParaRPr>
          </a:p>
        </p:txBody>
      </p:sp>
      <p:grpSp>
        <p:nvGrpSpPr>
          <p:cNvPr id="100" name="组合 99"/>
          <p:cNvGrpSpPr/>
          <p:nvPr/>
        </p:nvGrpSpPr>
        <p:grpSpPr>
          <a:xfrm>
            <a:off x="-61796" y="196218"/>
            <a:ext cx="1765509" cy="551354"/>
            <a:chOff x="520640" y="251297"/>
            <a:chExt cx="1766054" cy="551523"/>
          </a:xfrm>
        </p:grpSpPr>
        <p:sp>
          <p:nvSpPr>
            <p:cNvPr id="101" name="矩形 3"/>
            <p:cNvSpPr>
              <a:spLocks noChangeArrowheads="1"/>
            </p:cNvSpPr>
            <p:nvPr/>
          </p:nvSpPr>
          <p:spPr bwMode="auto">
            <a:xfrm>
              <a:off x="872619"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存在问题</a:t>
              </a:r>
            </a:p>
          </p:txBody>
        </p:sp>
        <p:grpSp>
          <p:nvGrpSpPr>
            <p:cNvPr id="102" name="组合 101"/>
            <p:cNvGrpSpPr/>
            <p:nvPr/>
          </p:nvGrpSpPr>
          <p:grpSpPr>
            <a:xfrm>
              <a:off x="520640" y="515443"/>
              <a:ext cx="1766054" cy="287377"/>
              <a:chOff x="562081" y="425886"/>
              <a:chExt cx="1766054" cy="287377"/>
            </a:xfrm>
          </p:grpSpPr>
          <p:sp>
            <p:nvSpPr>
              <p:cNvPr id="123"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Existing problems</a:t>
                </a:r>
                <a:endParaRPr lang="zh-CN" altLang="en-US" sz="800" kern="0" dirty="0">
                  <a:solidFill>
                    <a:srgbClr val="FFFFFF">
                      <a:lumMod val="50000"/>
                    </a:srgbClr>
                  </a:solidFill>
                  <a:latin typeface="+mn-lt"/>
                  <a:ea typeface="+mn-ea"/>
                  <a:cs typeface="+mn-ea"/>
                  <a:sym typeface="+mn-lt"/>
                </a:endParaRPr>
              </a:p>
            </p:txBody>
          </p:sp>
          <p:grpSp>
            <p:nvGrpSpPr>
              <p:cNvPr id="124" name="组合 123"/>
              <p:cNvGrpSpPr/>
              <p:nvPr/>
            </p:nvGrpSpPr>
            <p:grpSpPr>
              <a:xfrm>
                <a:off x="931046" y="667544"/>
                <a:ext cx="1028125" cy="45719"/>
                <a:chOff x="688893" y="2574256"/>
                <a:chExt cx="7739508" cy="81111"/>
              </a:xfrm>
            </p:grpSpPr>
            <p:sp>
              <p:nvSpPr>
                <p:cNvPr id="125"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26"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27"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28"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29"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067342561"/>
      </p:ext>
    </p:extLst>
  </p:cSld>
  <p:clrMapOvr>
    <a:masterClrMapping/>
  </p:clrMapOvr>
  <mc:AlternateContent xmlns:mc="http://schemas.openxmlformats.org/markup-compatibility/2006" xmlns:p14="http://schemas.microsoft.com/office/powerpoint/2010/main">
    <mc:Choice Requires="p14">
      <p:transition spd="slow" p14:dur="2000" advTm="0">
        <p:random/>
      </p:transition>
    </mc:Choice>
    <mc:Fallback xmlns="">
      <p:transition spd="slow" advTm="0">
        <p:random/>
      </p:transition>
    </mc:Fallback>
  </mc:AlternateContent>
  <p:extLst>
    <p:ext uri="{E180D4A7-C9FB-4DFB-919C-405C955672EB}">
      <p14:showEvtLst xmlns:p14="http://schemas.microsoft.com/office/powerpoint/2010/main">
        <p14:playEvt time="0" objId="30"/>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p:nvPr/>
        </p:nvGrpSpPr>
        <p:grpSpPr>
          <a:xfrm>
            <a:off x="789017" y="2728755"/>
            <a:ext cx="1201884" cy="1387659"/>
            <a:chOff x="789153" y="2729597"/>
            <a:chExt cx="1202093" cy="1388087"/>
          </a:xfrm>
        </p:grpSpPr>
        <p:grpSp>
          <p:nvGrpSpPr>
            <p:cNvPr id="105" name="组合 104"/>
            <p:cNvGrpSpPr/>
            <p:nvPr/>
          </p:nvGrpSpPr>
          <p:grpSpPr>
            <a:xfrm>
              <a:off x="789153" y="2729597"/>
              <a:ext cx="1202093" cy="1388087"/>
              <a:chOff x="3273692" y="1099961"/>
              <a:chExt cx="1202093" cy="1388087"/>
            </a:xfrm>
          </p:grpSpPr>
          <p:sp>
            <p:nvSpPr>
              <p:cNvPr id="11"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12"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13"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070C0"/>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cs typeface="+mn-ea"/>
                  <a:sym typeface="+mn-lt"/>
                </a:endParaRPr>
              </a:p>
            </p:txBody>
          </p:sp>
        </p:grpSp>
        <p:sp>
          <p:nvSpPr>
            <p:cNvPr id="175" name="TextBox 174"/>
            <p:cNvSpPr txBox="1"/>
            <p:nvPr/>
          </p:nvSpPr>
          <p:spPr>
            <a:xfrm>
              <a:off x="897843" y="2889012"/>
              <a:ext cx="948647" cy="369332"/>
            </a:xfrm>
            <a:prstGeom prst="rect">
              <a:avLst/>
            </a:prstGeom>
            <a:noFill/>
          </p:spPr>
          <p:txBody>
            <a:bodyPr wrap="square" rtlCol="0">
              <a:spAutoFit/>
            </a:bodyPr>
            <a:lstStyle/>
            <a:p>
              <a:r>
                <a:rPr lang="en-US" altLang="zh-CN" dirty="0">
                  <a:solidFill>
                    <a:srgbClr val="FFFFFF"/>
                  </a:solidFill>
                  <a:latin typeface="+mn-lt"/>
                  <a:ea typeface="+mn-ea"/>
                  <a:cs typeface="+mn-ea"/>
                  <a:sym typeface="+mn-lt"/>
                </a:rPr>
                <a:t>01</a:t>
              </a:r>
              <a:endParaRPr lang="zh-CN" altLang="en-US" dirty="0">
                <a:solidFill>
                  <a:srgbClr val="FFFFFF"/>
                </a:solidFill>
                <a:latin typeface="+mn-lt"/>
                <a:ea typeface="+mn-ea"/>
                <a:cs typeface="+mn-ea"/>
                <a:sym typeface="+mn-lt"/>
              </a:endParaRPr>
            </a:p>
          </p:txBody>
        </p:sp>
      </p:grpSp>
      <p:grpSp>
        <p:nvGrpSpPr>
          <p:cNvPr id="177" name="组合 176"/>
          <p:cNvGrpSpPr/>
          <p:nvPr/>
        </p:nvGrpSpPr>
        <p:grpSpPr>
          <a:xfrm>
            <a:off x="2388940" y="2728755"/>
            <a:ext cx="1201884" cy="1387659"/>
            <a:chOff x="789153" y="2729597"/>
            <a:chExt cx="1202093" cy="1388087"/>
          </a:xfrm>
        </p:grpSpPr>
        <p:grpSp>
          <p:nvGrpSpPr>
            <p:cNvPr id="178" name="组合 177"/>
            <p:cNvGrpSpPr/>
            <p:nvPr/>
          </p:nvGrpSpPr>
          <p:grpSpPr>
            <a:xfrm>
              <a:off x="789153" y="2729597"/>
              <a:ext cx="1202093" cy="1388087"/>
              <a:chOff x="3273692" y="1099961"/>
              <a:chExt cx="1202093" cy="1388087"/>
            </a:xfrm>
          </p:grpSpPr>
          <p:sp>
            <p:nvSpPr>
              <p:cNvPr id="180"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181"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182"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0B0F0"/>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cs typeface="+mn-ea"/>
                  <a:sym typeface="+mn-lt"/>
                </a:endParaRPr>
              </a:p>
            </p:txBody>
          </p:sp>
        </p:grpSp>
        <p:sp>
          <p:nvSpPr>
            <p:cNvPr id="179" name="TextBox 178"/>
            <p:cNvSpPr txBox="1"/>
            <p:nvPr/>
          </p:nvSpPr>
          <p:spPr>
            <a:xfrm>
              <a:off x="904549" y="2889012"/>
              <a:ext cx="948647" cy="369332"/>
            </a:xfrm>
            <a:prstGeom prst="rect">
              <a:avLst/>
            </a:prstGeom>
            <a:noFill/>
          </p:spPr>
          <p:txBody>
            <a:bodyPr wrap="square" rtlCol="0">
              <a:spAutoFit/>
            </a:bodyPr>
            <a:lstStyle/>
            <a:p>
              <a:r>
                <a:rPr lang="en-US" altLang="zh-CN" dirty="0">
                  <a:solidFill>
                    <a:srgbClr val="FFFFFF"/>
                  </a:solidFill>
                  <a:latin typeface="+mn-lt"/>
                  <a:ea typeface="+mn-ea"/>
                  <a:cs typeface="+mn-ea"/>
                  <a:sym typeface="+mn-lt"/>
                </a:rPr>
                <a:t>02</a:t>
              </a:r>
              <a:endParaRPr lang="zh-CN" altLang="en-US" dirty="0">
                <a:solidFill>
                  <a:srgbClr val="FFFFFF"/>
                </a:solidFill>
                <a:latin typeface="+mn-lt"/>
                <a:ea typeface="+mn-ea"/>
                <a:cs typeface="+mn-ea"/>
                <a:sym typeface="+mn-lt"/>
              </a:endParaRPr>
            </a:p>
          </p:txBody>
        </p:sp>
      </p:grpSp>
      <p:grpSp>
        <p:nvGrpSpPr>
          <p:cNvPr id="183" name="组合 182"/>
          <p:cNvGrpSpPr/>
          <p:nvPr/>
        </p:nvGrpSpPr>
        <p:grpSpPr>
          <a:xfrm>
            <a:off x="3988862" y="2728755"/>
            <a:ext cx="1201884" cy="1387659"/>
            <a:chOff x="789153" y="2729597"/>
            <a:chExt cx="1202093" cy="1388087"/>
          </a:xfrm>
        </p:grpSpPr>
        <p:grpSp>
          <p:nvGrpSpPr>
            <p:cNvPr id="184" name="组合 183"/>
            <p:cNvGrpSpPr/>
            <p:nvPr/>
          </p:nvGrpSpPr>
          <p:grpSpPr>
            <a:xfrm>
              <a:off x="789153" y="2729597"/>
              <a:ext cx="1202093" cy="1388087"/>
              <a:chOff x="3273692" y="1099961"/>
              <a:chExt cx="1202093" cy="1388087"/>
            </a:xfrm>
          </p:grpSpPr>
          <p:sp>
            <p:nvSpPr>
              <p:cNvPr id="186"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187"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188"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070C0"/>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cs typeface="+mn-ea"/>
                  <a:sym typeface="+mn-lt"/>
                </a:endParaRPr>
              </a:p>
            </p:txBody>
          </p:sp>
        </p:grpSp>
        <p:sp>
          <p:nvSpPr>
            <p:cNvPr id="185" name="TextBox 184"/>
            <p:cNvSpPr txBox="1"/>
            <p:nvPr/>
          </p:nvSpPr>
          <p:spPr>
            <a:xfrm>
              <a:off x="890337" y="2889012"/>
              <a:ext cx="948647" cy="369332"/>
            </a:xfrm>
            <a:prstGeom prst="rect">
              <a:avLst/>
            </a:prstGeom>
            <a:noFill/>
          </p:spPr>
          <p:txBody>
            <a:bodyPr wrap="square" rtlCol="0">
              <a:spAutoFit/>
            </a:bodyPr>
            <a:lstStyle/>
            <a:p>
              <a:r>
                <a:rPr lang="en-US" altLang="zh-CN" dirty="0">
                  <a:solidFill>
                    <a:srgbClr val="FFFFFF"/>
                  </a:solidFill>
                  <a:latin typeface="+mn-lt"/>
                  <a:ea typeface="+mn-ea"/>
                  <a:cs typeface="+mn-ea"/>
                  <a:sym typeface="+mn-lt"/>
                </a:rPr>
                <a:t>03</a:t>
              </a:r>
              <a:endParaRPr lang="zh-CN" altLang="en-US" dirty="0">
                <a:solidFill>
                  <a:srgbClr val="FFFFFF"/>
                </a:solidFill>
                <a:latin typeface="+mn-lt"/>
                <a:ea typeface="+mn-ea"/>
                <a:cs typeface="+mn-ea"/>
                <a:sym typeface="+mn-lt"/>
              </a:endParaRPr>
            </a:p>
          </p:txBody>
        </p:sp>
      </p:grpSp>
      <p:grpSp>
        <p:nvGrpSpPr>
          <p:cNvPr id="189" name="组合 188"/>
          <p:cNvGrpSpPr/>
          <p:nvPr/>
        </p:nvGrpSpPr>
        <p:grpSpPr>
          <a:xfrm>
            <a:off x="5588784" y="2728755"/>
            <a:ext cx="1201884" cy="1387659"/>
            <a:chOff x="789153" y="2729597"/>
            <a:chExt cx="1202093" cy="1388087"/>
          </a:xfrm>
        </p:grpSpPr>
        <p:grpSp>
          <p:nvGrpSpPr>
            <p:cNvPr id="190" name="组合 189"/>
            <p:cNvGrpSpPr/>
            <p:nvPr/>
          </p:nvGrpSpPr>
          <p:grpSpPr>
            <a:xfrm>
              <a:off x="789153" y="2729597"/>
              <a:ext cx="1202093" cy="1388087"/>
              <a:chOff x="3273692" y="1099961"/>
              <a:chExt cx="1202093" cy="1388087"/>
            </a:xfrm>
          </p:grpSpPr>
          <p:sp>
            <p:nvSpPr>
              <p:cNvPr id="192"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193"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194"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0B0F0"/>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cs typeface="+mn-ea"/>
                  <a:sym typeface="+mn-lt"/>
                </a:endParaRPr>
              </a:p>
            </p:txBody>
          </p:sp>
        </p:grpSp>
        <p:sp>
          <p:nvSpPr>
            <p:cNvPr id="191" name="TextBox 190"/>
            <p:cNvSpPr txBox="1"/>
            <p:nvPr/>
          </p:nvSpPr>
          <p:spPr>
            <a:xfrm>
              <a:off x="877003" y="2889012"/>
              <a:ext cx="948647" cy="369332"/>
            </a:xfrm>
            <a:prstGeom prst="rect">
              <a:avLst/>
            </a:prstGeom>
            <a:noFill/>
          </p:spPr>
          <p:txBody>
            <a:bodyPr wrap="square" rtlCol="0">
              <a:spAutoFit/>
            </a:bodyPr>
            <a:lstStyle/>
            <a:p>
              <a:r>
                <a:rPr lang="en-US" altLang="zh-CN" dirty="0">
                  <a:solidFill>
                    <a:srgbClr val="FFFFFF"/>
                  </a:solidFill>
                  <a:latin typeface="+mn-lt"/>
                  <a:ea typeface="+mn-ea"/>
                  <a:cs typeface="+mn-ea"/>
                  <a:sym typeface="+mn-lt"/>
                </a:rPr>
                <a:t>04</a:t>
              </a:r>
              <a:endParaRPr lang="zh-CN" altLang="en-US" dirty="0">
                <a:solidFill>
                  <a:srgbClr val="FFFFFF"/>
                </a:solidFill>
                <a:latin typeface="+mn-lt"/>
                <a:ea typeface="+mn-ea"/>
                <a:cs typeface="+mn-ea"/>
                <a:sym typeface="+mn-lt"/>
              </a:endParaRPr>
            </a:p>
          </p:txBody>
        </p:sp>
      </p:grpSp>
      <p:grpSp>
        <p:nvGrpSpPr>
          <p:cNvPr id="195" name="组合 194"/>
          <p:cNvGrpSpPr/>
          <p:nvPr/>
        </p:nvGrpSpPr>
        <p:grpSpPr>
          <a:xfrm>
            <a:off x="7188706" y="2728755"/>
            <a:ext cx="1201884" cy="1387659"/>
            <a:chOff x="789153" y="2729597"/>
            <a:chExt cx="1202093" cy="1388087"/>
          </a:xfrm>
        </p:grpSpPr>
        <p:grpSp>
          <p:nvGrpSpPr>
            <p:cNvPr id="196" name="组合 195"/>
            <p:cNvGrpSpPr/>
            <p:nvPr/>
          </p:nvGrpSpPr>
          <p:grpSpPr>
            <a:xfrm>
              <a:off x="789153" y="2729597"/>
              <a:ext cx="1202093" cy="1388087"/>
              <a:chOff x="3273692" y="1099961"/>
              <a:chExt cx="1202093" cy="1388087"/>
            </a:xfrm>
          </p:grpSpPr>
          <p:sp>
            <p:nvSpPr>
              <p:cNvPr id="198"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199"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200"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070C0"/>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cs typeface="+mn-ea"/>
                  <a:sym typeface="+mn-lt"/>
                </a:endParaRPr>
              </a:p>
            </p:txBody>
          </p:sp>
        </p:grpSp>
        <p:sp>
          <p:nvSpPr>
            <p:cNvPr id="197" name="TextBox 196"/>
            <p:cNvSpPr txBox="1"/>
            <p:nvPr/>
          </p:nvSpPr>
          <p:spPr>
            <a:xfrm>
              <a:off x="880652" y="2889012"/>
              <a:ext cx="948647" cy="369332"/>
            </a:xfrm>
            <a:prstGeom prst="rect">
              <a:avLst/>
            </a:prstGeom>
            <a:noFill/>
          </p:spPr>
          <p:txBody>
            <a:bodyPr wrap="square" rtlCol="0">
              <a:spAutoFit/>
            </a:bodyPr>
            <a:lstStyle/>
            <a:p>
              <a:r>
                <a:rPr lang="en-US" altLang="zh-CN" dirty="0">
                  <a:solidFill>
                    <a:srgbClr val="FFFFFF"/>
                  </a:solidFill>
                  <a:latin typeface="+mn-lt"/>
                  <a:ea typeface="+mn-ea"/>
                  <a:cs typeface="+mn-ea"/>
                  <a:sym typeface="+mn-lt"/>
                </a:rPr>
                <a:t>05</a:t>
              </a:r>
              <a:endParaRPr lang="zh-CN" altLang="en-US" dirty="0">
                <a:solidFill>
                  <a:srgbClr val="FFFFFF"/>
                </a:solidFill>
                <a:latin typeface="+mn-lt"/>
                <a:ea typeface="+mn-ea"/>
                <a:cs typeface="+mn-ea"/>
                <a:sym typeface="+mn-lt"/>
              </a:endParaRPr>
            </a:p>
          </p:txBody>
        </p:sp>
      </p:grpSp>
      <p:sp>
        <p:nvSpPr>
          <p:cNvPr id="201" name="Freeform 21"/>
          <p:cNvSpPr>
            <a:spLocks noEditPoints="1"/>
          </p:cNvSpPr>
          <p:nvPr/>
        </p:nvSpPr>
        <p:spPr bwMode="auto">
          <a:xfrm>
            <a:off x="1143596" y="3224191"/>
            <a:ext cx="461961" cy="478167"/>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777777"/>
          </a:solidFill>
          <a:ln>
            <a:noFill/>
          </a:ln>
        </p:spPr>
        <p:txBody>
          <a:bodyPr vert="horz" wrap="square" lIns="91413" tIns="45706" rIns="91413" bIns="45706" numCol="1" anchor="t" anchorCtr="0" compatLnSpc="1">
            <a:prstTxWarp prst="textNoShape">
              <a:avLst/>
            </a:prstTxWarp>
          </a:bodyPr>
          <a:lstStyle/>
          <a:p>
            <a:endParaRPr lang="zh-CN" altLang="en-US">
              <a:latin typeface="+mn-lt"/>
              <a:ea typeface="+mn-ea"/>
              <a:cs typeface="+mn-ea"/>
              <a:sym typeface="+mn-lt"/>
            </a:endParaRPr>
          </a:p>
        </p:txBody>
      </p:sp>
      <p:grpSp>
        <p:nvGrpSpPr>
          <p:cNvPr id="202" name="组合 201"/>
          <p:cNvGrpSpPr/>
          <p:nvPr/>
        </p:nvGrpSpPr>
        <p:grpSpPr>
          <a:xfrm>
            <a:off x="2743518" y="3203054"/>
            <a:ext cx="450793" cy="486920"/>
            <a:chOff x="2782033" y="2877344"/>
            <a:chExt cx="571561" cy="617451"/>
          </a:xfrm>
          <a:solidFill>
            <a:srgbClr val="777777"/>
          </a:solidFill>
        </p:grpSpPr>
        <p:sp>
          <p:nvSpPr>
            <p:cNvPr id="203"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204"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grpSp>
        <p:nvGrpSpPr>
          <p:cNvPr id="205" name="组合 204"/>
          <p:cNvGrpSpPr/>
          <p:nvPr/>
        </p:nvGrpSpPr>
        <p:grpSpPr>
          <a:xfrm>
            <a:off x="4343440" y="3245300"/>
            <a:ext cx="469094" cy="469098"/>
            <a:chOff x="5699322" y="3963624"/>
            <a:chExt cx="132182" cy="132201"/>
          </a:xfrm>
          <a:solidFill>
            <a:srgbClr val="777777"/>
          </a:solidFill>
        </p:grpSpPr>
        <p:sp>
          <p:nvSpPr>
            <p:cNvPr id="206" name="Freeform 412"/>
            <p:cNvSpPr>
              <a:spLocks noEditPoints="1"/>
            </p:cNvSpPr>
            <p:nvPr/>
          </p:nvSpPr>
          <p:spPr bwMode="auto">
            <a:xfrm>
              <a:off x="5781489" y="3963624"/>
              <a:ext cx="50015" cy="50022"/>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207" name="Freeform 413"/>
            <p:cNvSpPr>
              <a:spLocks noEditPoints="1"/>
            </p:cNvSpPr>
            <p:nvPr/>
          </p:nvSpPr>
          <p:spPr bwMode="auto">
            <a:xfrm>
              <a:off x="5699322" y="3996972"/>
              <a:ext cx="98839" cy="9885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grpSp>
      <p:grpSp>
        <p:nvGrpSpPr>
          <p:cNvPr id="208" name="组合 207"/>
          <p:cNvGrpSpPr/>
          <p:nvPr/>
        </p:nvGrpSpPr>
        <p:grpSpPr>
          <a:xfrm>
            <a:off x="5991161" y="3227839"/>
            <a:ext cx="485509" cy="474519"/>
            <a:chOff x="5710238" y="3049588"/>
            <a:chExt cx="771526" cy="754062"/>
          </a:xfrm>
          <a:solidFill>
            <a:srgbClr val="777777"/>
          </a:solidFill>
        </p:grpSpPr>
        <p:sp>
          <p:nvSpPr>
            <p:cNvPr id="209"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10"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11"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12"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grpSp>
      <p:grpSp>
        <p:nvGrpSpPr>
          <p:cNvPr id="213" name="组合 212"/>
          <p:cNvGrpSpPr/>
          <p:nvPr/>
        </p:nvGrpSpPr>
        <p:grpSpPr>
          <a:xfrm>
            <a:off x="7590967" y="3216695"/>
            <a:ext cx="485625" cy="464152"/>
            <a:chOff x="3294063" y="754063"/>
            <a:chExt cx="5600701" cy="5353051"/>
          </a:xfrm>
          <a:solidFill>
            <a:srgbClr val="777777"/>
          </a:solidFill>
        </p:grpSpPr>
        <p:sp>
          <p:nvSpPr>
            <p:cNvPr id="214"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15"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16"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17"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18"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19"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20"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21"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22"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23"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sp>
          <p:nvSpPr>
            <p:cNvPr id="224"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mn-lt"/>
                <a:ea typeface="+mn-ea"/>
                <a:cs typeface="+mn-ea"/>
                <a:sym typeface="+mn-lt"/>
              </a:endParaRPr>
            </a:p>
          </p:txBody>
        </p:sp>
      </p:grpSp>
      <p:sp>
        <p:nvSpPr>
          <p:cNvPr id="225" name="六边形 224"/>
          <p:cNvSpPr/>
          <p:nvPr/>
        </p:nvSpPr>
        <p:spPr>
          <a:xfrm>
            <a:off x="4644360" y="1763823"/>
            <a:ext cx="274729" cy="274692"/>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26" name="六边形 225"/>
          <p:cNvSpPr/>
          <p:nvPr/>
        </p:nvSpPr>
        <p:spPr>
          <a:xfrm>
            <a:off x="4348077" y="1882125"/>
            <a:ext cx="137365" cy="137347"/>
          </a:xfrm>
          <a:prstGeom prst="hexagon">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27" name="六边形 226"/>
          <p:cNvSpPr/>
          <p:nvPr/>
        </p:nvSpPr>
        <p:spPr>
          <a:xfrm>
            <a:off x="5154252" y="1760979"/>
            <a:ext cx="137365" cy="137347"/>
          </a:xfrm>
          <a:prstGeom prst="hexagon">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28" name="六边形 227"/>
          <p:cNvSpPr/>
          <p:nvPr/>
        </p:nvSpPr>
        <p:spPr>
          <a:xfrm>
            <a:off x="3626583" y="1631547"/>
            <a:ext cx="250411" cy="250377"/>
          </a:xfrm>
          <a:prstGeom prst="hexagon">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29" name="六边形 228"/>
          <p:cNvSpPr/>
          <p:nvPr/>
        </p:nvSpPr>
        <p:spPr>
          <a:xfrm>
            <a:off x="3927755" y="1606204"/>
            <a:ext cx="274729" cy="274692"/>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30" name="六边形 229"/>
          <p:cNvSpPr/>
          <p:nvPr/>
        </p:nvSpPr>
        <p:spPr>
          <a:xfrm>
            <a:off x="4162540" y="1892629"/>
            <a:ext cx="137365" cy="137347"/>
          </a:xfrm>
          <a:prstGeom prst="hexagon">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31" name="六边形 230"/>
          <p:cNvSpPr/>
          <p:nvPr/>
        </p:nvSpPr>
        <p:spPr>
          <a:xfrm>
            <a:off x="5298014" y="1707640"/>
            <a:ext cx="322095" cy="322052"/>
          </a:xfrm>
          <a:prstGeom prst="hexagon">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32" name="六边形 231"/>
          <p:cNvSpPr/>
          <p:nvPr/>
        </p:nvSpPr>
        <p:spPr>
          <a:xfrm>
            <a:off x="3299198" y="1763693"/>
            <a:ext cx="274729" cy="274692"/>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33" name="六边形 232"/>
          <p:cNvSpPr/>
          <p:nvPr/>
        </p:nvSpPr>
        <p:spPr>
          <a:xfrm>
            <a:off x="3014037" y="1894884"/>
            <a:ext cx="137365" cy="137347"/>
          </a:xfrm>
          <a:prstGeom prst="hexagon">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34" name="六边形 233"/>
          <p:cNvSpPr/>
          <p:nvPr/>
        </p:nvSpPr>
        <p:spPr>
          <a:xfrm>
            <a:off x="4864408" y="1580479"/>
            <a:ext cx="274729" cy="274692"/>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35" name="六边形 234"/>
          <p:cNvSpPr/>
          <p:nvPr/>
        </p:nvSpPr>
        <p:spPr>
          <a:xfrm>
            <a:off x="3782891" y="1816739"/>
            <a:ext cx="137365" cy="137347"/>
          </a:xfrm>
          <a:prstGeom prst="hexagon">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grpSp>
        <p:nvGrpSpPr>
          <p:cNvPr id="236" name="组合 235"/>
          <p:cNvGrpSpPr/>
          <p:nvPr/>
        </p:nvGrpSpPr>
        <p:grpSpPr>
          <a:xfrm>
            <a:off x="3674734" y="362632"/>
            <a:ext cx="1583805" cy="1373482"/>
            <a:chOff x="304800" y="673100"/>
            <a:chExt cx="4000500" cy="4000500"/>
          </a:xfrm>
          <a:effectLst>
            <a:outerShdw blurRad="444500" dist="254000" dir="8100000" algn="tr" rotWithShape="0">
              <a:prstClr val="black">
                <a:alpha val="50000"/>
              </a:prstClr>
            </a:outerShdw>
          </a:effectLst>
        </p:grpSpPr>
        <p:sp>
          <p:nvSpPr>
            <p:cNvPr id="237" name="同心圆 23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Text" lastClr="000000"/>
                </a:solidFill>
                <a:latin typeface="+mn-lt"/>
                <a:ea typeface="+mn-ea"/>
                <a:cs typeface="+mn-ea"/>
                <a:sym typeface="+mn-lt"/>
              </a:endParaRPr>
            </a:p>
          </p:txBody>
        </p:sp>
        <p:sp>
          <p:nvSpPr>
            <p:cNvPr id="238" name="椭圆 237"/>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kern="0">
                <a:solidFill>
                  <a:sysClr val="window" lastClr="FFFFFF"/>
                </a:solidFill>
                <a:latin typeface="+mn-lt"/>
                <a:ea typeface="+mn-ea"/>
                <a:cs typeface="+mn-ea"/>
                <a:sym typeface="+mn-lt"/>
              </a:endParaRPr>
            </a:p>
          </p:txBody>
        </p:sp>
      </p:grpSp>
      <p:sp>
        <p:nvSpPr>
          <p:cNvPr id="239" name="矩形 238"/>
          <p:cNvSpPr/>
          <p:nvPr/>
        </p:nvSpPr>
        <p:spPr>
          <a:xfrm>
            <a:off x="3927755" y="660031"/>
            <a:ext cx="1114347" cy="523059"/>
          </a:xfrm>
          <a:prstGeom prst="rect">
            <a:avLst/>
          </a:prstGeom>
        </p:spPr>
        <p:txBody>
          <a:bodyPr wrap="square" lIns="91413" tIns="45706" rIns="91413" bIns="45706">
            <a:spAutoFit/>
          </a:bodyPr>
          <a:lstStyle/>
          <a:p>
            <a:pPr defTabSz="933962" fontAlgn="auto">
              <a:spcBef>
                <a:spcPts val="0"/>
              </a:spcBef>
              <a:spcAft>
                <a:spcPts val="0"/>
              </a:spcAft>
              <a:defRPr/>
            </a:pPr>
            <a:r>
              <a:rPr lang="zh-CN" altLang="en-US" sz="2800" kern="0" dirty="0">
                <a:solidFill>
                  <a:srgbClr val="0070C0"/>
                </a:solidFill>
                <a:latin typeface="+mn-lt"/>
                <a:ea typeface="+mn-ea"/>
                <a:cs typeface="+mn-ea"/>
                <a:sym typeface="+mn-lt"/>
              </a:rPr>
              <a:t>目 录</a:t>
            </a:r>
          </a:p>
        </p:txBody>
      </p:sp>
      <p:sp>
        <p:nvSpPr>
          <p:cNvPr id="240" name="六边形 239"/>
          <p:cNvSpPr/>
          <p:nvPr/>
        </p:nvSpPr>
        <p:spPr>
          <a:xfrm>
            <a:off x="5729811" y="1892629"/>
            <a:ext cx="137365" cy="137347"/>
          </a:xfrm>
          <a:prstGeom prst="hexagon">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cs typeface="+mn-ea"/>
              <a:sym typeface="+mn-lt"/>
            </a:endParaRPr>
          </a:p>
        </p:txBody>
      </p:sp>
      <p:sp>
        <p:nvSpPr>
          <p:cNvPr id="241" name="Rectangle 4"/>
          <p:cNvSpPr txBox="1">
            <a:spLocks noChangeArrowheads="1"/>
          </p:cNvSpPr>
          <p:nvPr/>
        </p:nvSpPr>
        <p:spPr bwMode="auto">
          <a:xfrm>
            <a:off x="3779802" y="1030737"/>
            <a:ext cx="1372220" cy="380882"/>
          </a:xfrm>
          <a:prstGeom prst="rect">
            <a:avLst/>
          </a:prstGeom>
          <a:noFill/>
          <a:ln>
            <a:noFill/>
          </a:ln>
          <a:effec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en-US" altLang="zh-CN" sz="900" b="0" kern="0" dirty="0">
                <a:solidFill>
                  <a:srgbClr val="00B0F0"/>
                </a:solidFill>
                <a:latin typeface="+mn-lt"/>
                <a:ea typeface="+mn-ea"/>
                <a:cs typeface="+mn-ea"/>
                <a:sym typeface="+mn-lt"/>
              </a:rPr>
              <a:t>CATALOG</a:t>
            </a:r>
            <a:endParaRPr lang="zh-CN" altLang="en-US" sz="900" b="0" kern="0" dirty="0">
              <a:solidFill>
                <a:srgbClr val="00B0F0"/>
              </a:solidFill>
              <a:latin typeface="+mn-lt"/>
              <a:ea typeface="+mn-ea"/>
              <a:cs typeface="+mn-ea"/>
              <a:sym typeface="+mn-lt"/>
            </a:endParaRPr>
          </a:p>
        </p:txBody>
      </p:sp>
      <p:sp>
        <p:nvSpPr>
          <p:cNvPr id="242" name="Rectangle 4"/>
          <p:cNvSpPr txBox="1">
            <a:spLocks noChangeArrowheads="1"/>
          </p:cNvSpPr>
          <p:nvPr/>
        </p:nvSpPr>
        <p:spPr bwMode="auto">
          <a:xfrm>
            <a:off x="686475" y="4234725"/>
            <a:ext cx="1372220"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fontAlgn="auto">
              <a:spcBef>
                <a:spcPts val="0"/>
              </a:spcBef>
              <a:spcAft>
                <a:spcPts val="0"/>
              </a:spcAft>
              <a:defRPr/>
            </a:pPr>
            <a:r>
              <a:rPr lang="zh-CN" altLang="en-US" sz="1200" b="0" kern="0" dirty="0">
                <a:solidFill>
                  <a:schemeClr val="tx1">
                    <a:lumMod val="50000"/>
                    <a:lumOff val="50000"/>
                  </a:schemeClr>
                </a:solidFill>
                <a:latin typeface="+mn-lt"/>
                <a:ea typeface="+mn-ea"/>
                <a:cs typeface="+mn-ea"/>
                <a:sym typeface="+mn-lt"/>
              </a:rPr>
              <a:t>年度工作概述</a:t>
            </a:r>
          </a:p>
        </p:txBody>
      </p:sp>
      <p:sp>
        <p:nvSpPr>
          <p:cNvPr id="244" name="Rectangle 4"/>
          <p:cNvSpPr txBox="1">
            <a:spLocks noChangeArrowheads="1"/>
          </p:cNvSpPr>
          <p:nvPr/>
        </p:nvSpPr>
        <p:spPr bwMode="auto">
          <a:xfrm>
            <a:off x="2268108" y="4220308"/>
            <a:ext cx="1372220"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fontAlgn="auto">
              <a:spcBef>
                <a:spcPts val="0"/>
              </a:spcBef>
              <a:spcAft>
                <a:spcPts val="0"/>
              </a:spcAft>
              <a:defRPr/>
            </a:pPr>
            <a:r>
              <a:rPr lang="zh-CN" altLang="en-US" sz="1200" b="0" kern="0" dirty="0">
                <a:solidFill>
                  <a:schemeClr val="tx1">
                    <a:lumMod val="50000"/>
                    <a:lumOff val="50000"/>
                  </a:schemeClr>
                </a:solidFill>
                <a:latin typeface="+mn-lt"/>
                <a:ea typeface="+mn-ea"/>
                <a:cs typeface="+mn-ea"/>
                <a:sym typeface="+mn-lt"/>
              </a:rPr>
              <a:t>工作完成情况</a:t>
            </a:r>
          </a:p>
        </p:txBody>
      </p:sp>
      <p:sp>
        <p:nvSpPr>
          <p:cNvPr id="246" name="Rectangle 4"/>
          <p:cNvSpPr txBox="1">
            <a:spLocks noChangeArrowheads="1"/>
          </p:cNvSpPr>
          <p:nvPr/>
        </p:nvSpPr>
        <p:spPr bwMode="auto">
          <a:xfrm>
            <a:off x="3919860" y="4220308"/>
            <a:ext cx="1372220"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fontAlgn="auto">
              <a:spcBef>
                <a:spcPts val="0"/>
              </a:spcBef>
              <a:spcAft>
                <a:spcPts val="0"/>
              </a:spcAft>
              <a:defRPr/>
            </a:pPr>
            <a:r>
              <a:rPr lang="zh-CN" altLang="en-US" sz="1200" b="0" kern="0" dirty="0">
                <a:solidFill>
                  <a:schemeClr val="tx1">
                    <a:lumMod val="50000"/>
                    <a:lumOff val="50000"/>
                  </a:schemeClr>
                </a:solidFill>
                <a:latin typeface="+mn-lt"/>
                <a:ea typeface="+mn-ea"/>
                <a:cs typeface="+mn-ea"/>
                <a:sym typeface="+mn-lt"/>
              </a:rPr>
              <a:t>成果展示问题</a:t>
            </a:r>
          </a:p>
        </p:txBody>
      </p:sp>
      <p:sp>
        <p:nvSpPr>
          <p:cNvPr id="248" name="Rectangle 4"/>
          <p:cNvSpPr txBox="1">
            <a:spLocks noChangeArrowheads="1"/>
          </p:cNvSpPr>
          <p:nvPr/>
        </p:nvSpPr>
        <p:spPr bwMode="auto">
          <a:xfrm>
            <a:off x="5426279" y="4227934"/>
            <a:ext cx="1526894"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fontAlgn="auto">
              <a:spcBef>
                <a:spcPts val="0"/>
              </a:spcBef>
              <a:spcAft>
                <a:spcPts val="0"/>
              </a:spcAft>
              <a:defRPr/>
            </a:pPr>
            <a:r>
              <a:rPr lang="zh-CN" altLang="en-US" sz="1200" b="0" kern="0" dirty="0">
                <a:solidFill>
                  <a:schemeClr val="tx1">
                    <a:lumMod val="50000"/>
                    <a:lumOff val="50000"/>
                  </a:schemeClr>
                </a:solidFill>
                <a:latin typeface="+mn-lt"/>
                <a:ea typeface="+mn-ea"/>
                <a:cs typeface="+mn-ea"/>
                <a:sym typeface="+mn-lt"/>
              </a:rPr>
              <a:t>工作不足及提高</a:t>
            </a:r>
          </a:p>
        </p:txBody>
      </p:sp>
      <p:sp>
        <p:nvSpPr>
          <p:cNvPr id="250" name="Rectangle 4"/>
          <p:cNvSpPr txBox="1">
            <a:spLocks noChangeArrowheads="1"/>
          </p:cNvSpPr>
          <p:nvPr/>
        </p:nvSpPr>
        <p:spPr bwMode="auto">
          <a:xfrm>
            <a:off x="7160220" y="4220308"/>
            <a:ext cx="1372220"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fontAlgn="auto">
              <a:spcBef>
                <a:spcPts val="0"/>
              </a:spcBef>
              <a:spcAft>
                <a:spcPts val="0"/>
              </a:spcAft>
              <a:defRPr/>
            </a:pPr>
            <a:r>
              <a:rPr lang="zh-CN" altLang="en-US" sz="1200" b="0" kern="0" dirty="0">
                <a:solidFill>
                  <a:schemeClr val="tx1">
                    <a:lumMod val="50000"/>
                    <a:lumOff val="50000"/>
                  </a:schemeClr>
                </a:solidFill>
                <a:latin typeface="+mn-lt"/>
                <a:ea typeface="+mn-ea"/>
                <a:cs typeface="+mn-ea"/>
                <a:sym typeface="+mn-lt"/>
              </a:rPr>
              <a:t>明年工作计划</a:t>
            </a:r>
          </a:p>
        </p:txBody>
      </p:sp>
    </p:spTree>
    <p:extLst>
      <p:ext uri="{BB962C8B-B14F-4D97-AF65-F5344CB8AC3E}">
        <p14:creationId xmlns:p14="http://schemas.microsoft.com/office/powerpoint/2010/main" val="112510325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1678688" y="1698139"/>
            <a:ext cx="2455570" cy="2455569"/>
          </a:xfrm>
          <a:prstGeom prst="ellipse">
            <a:avLst/>
          </a:prstGeom>
          <a:noFill/>
          <a:ln w="9525">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386" tIns="45693" rIns="91386" bIns="45693" rtlCol="0" anchor="ctr"/>
          <a:lstStyle/>
          <a:p>
            <a:pPr algn="ctr"/>
            <a:endParaRPr lang="zh-CN" altLang="en-US">
              <a:cs typeface="+mn-ea"/>
              <a:sym typeface="+mn-lt"/>
            </a:endParaRPr>
          </a:p>
        </p:txBody>
      </p:sp>
      <p:grpSp>
        <p:nvGrpSpPr>
          <p:cNvPr id="13" name="组合 12"/>
          <p:cNvGrpSpPr/>
          <p:nvPr/>
        </p:nvGrpSpPr>
        <p:grpSpPr>
          <a:xfrm>
            <a:off x="2163877" y="1169109"/>
            <a:ext cx="1326253" cy="1326249"/>
            <a:chOff x="1463339" y="1072758"/>
            <a:chExt cx="1546058" cy="1546058"/>
          </a:xfrm>
          <a:effectLst>
            <a:outerShdw blurRad="330200" dist="215900" dir="6900000" sx="91000" sy="91000" algn="t" rotWithShape="0">
              <a:prstClr val="black">
                <a:alpha val="49000"/>
              </a:prstClr>
            </a:outerShdw>
          </a:effectLst>
        </p:grpSpPr>
        <p:sp>
          <p:nvSpPr>
            <p:cNvPr id="16" name="同心圆 1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 name="椭圆 16"/>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p:cNvGrpSpPr/>
          <p:nvPr/>
        </p:nvGrpSpPr>
        <p:grpSpPr>
          <a:xfrm>
            <a:off x="2325119" y="1330351"/>
            <a:ext cx="1003762" cy="1003758"/>
            <a:chOff x="4207298" y="1512123"/>
            <a:chExt cx="1003762" cy="1003758"/>
          </a:xfrm>
          <a:solidFill>
            <a:srgbClr val="0070C0"/>
          </a:solidFill>
        </p:grpSpPr>
        <p:sp>
          <p:nvSpPr>
            <p:cNvPr id="14" name="椭圆 13"/>
            <p:cNvSpPr/>
            <p:nvPr/>
          </p:nvSpPr>
          <p:spPr>
            <a:xfrm>
              <a:off x="4207298" y="1512123"/>
              <a:ext cx="1003762" cy="1003758"/>
            </a:xfrm>
            <a:prstGeom prst="ellipse">
              <a:avLst/>
            </a:prstGeom>
            <a:solidFill>
              <a:srgbClr val="0070C0"/>
            </a:solidFill>
            <a:ln>
              <a:noFill/>
            </a:ln>
            <a:effectLst>
              <a:innerShdw blurRad="114300">
                <a:schemeClr val="bg1">
                  <a:lumMod val="50000"/>
                  <a:alpha val="2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TextBox 14"/>
            <p:cNvSpPr txBox="1"/>
            <p:nvPr/>
          </p:nvSpPr>
          <p:spPr>
            <a:xfrm>
              <a:off x="4421826" y="1744219"/>
              <a:ext cx="624833" cy="523220"/>
            </a:xfrm>
            <a:prstGeom prst="rect">
              <a:avLst/>
            </a:prstGeom>
            <a:grpFill/>
          </p:spPr>
          <p:txBody>
            <a:bodyPr wrap="square" rtlCol="0">
              <a:spAutoFit/>
            </a:bodyPr>
            <a:lstStyle/>
            <a:p>
              <a:r>
                <a:rPr lang="zh-CN" altLang="en-US" sz="1400" dirty="0">
                  <a:solidFill>
                    <a:schemeClr val="bg1"/>
                  </a:solidFill>
                  <a:latin typeface="+mn-lt"/>
                  <a:ea typeface="+mn-ea"/>
                  <a:cs typeface="+mn-ea"/>
                  <a:sym typeface="+mn-lt"/>
                </a:rPr>
                <a:t>添加</a:t>
              </a:r>
              <a:endParaRPr lang="en-US" altLang="zh-CN" sz="1400" dirty="0">
                <a:solidFill>
                  <a:schemeClr val="bg1"/>
                </a:solidFill>
                <a:latin typeface="+mn-lt"/>
                <a:ea typeface="+mn-ea"/>
                <a:cs typeface="+mn-ea"/>
                <a:sym typeface="+mn-lt"/>
              </a:endParaRPr>
            </a:p>
            <a:p>
              <a:r>
                <a:rPr lang="zh-CN" altLang="en-US" sz="1400" dirty="0">
                  <a:solidFill>
                    <a:schemeClr val="bg1"/>
                  </a:solidFill>
                  <a:latin typeface="+mn-lt"/>
                  <a:ea typeface="+mn-ea"/>
                  <a:cs typeface="+mn-ea"/>
                  <a:sym typeface="+mn-lt"/>
                </a:rPr>
                <a:t>内容</a:t>
              </a:r>
            </a:p>
          </p:txBody>
        </p:sp>
      </p:grpSp>
      <p:grpSp>
        <p:nvGrpSpPr>
          <p:cNvPr id="18" name="组合 17"/>
          <p:cNvGrpSpPr/>
          <p:nvPr/>
        </p:nvGrpSpPr>
        <p:grpSpPr>
          <a:xfrm>
            <a:off x="1083279" y="2745664"/>
            <a:ext cx="1326254" cy="1326249"/>
            <a:chOff x="1463339" y="1072758"/>
            <a:chExt cx="1546058" cy="1546058"/>
          </a:xfrm>
          <a:effectLst>
            <a:outerShdw blurRad="330200" dist="215900" dir="6900000" sx="91000" sy="91000" algn="t" rotWithShape="0">
              <a:prstClr val="black">
                <a:alpha val="49000"/>
              </a:prstClr>
            </a:outerShdw>
          </a:effectLst>
        </p:grpSpPr>
        <p:sp>
          <p:nvSpPr>
            <p:cNvPr id="21" name="同心圆 2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椭圆 21"/>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p:cNvGrpSpPr/>
          <p:nvPr/>
        </p:nvGrpSpPr>
        <p:grpSpPr>
          <a:xfrm>
            <a:off x="1244527" y="2906907"/>
            <a:ext cx="1003763" cy="1003758"/>
            <a:chOff x="3089228" y="3088680"/>
            <a:chExt cx="1003763" cy="1003758"/>
          </a:xfrm>
        </p:grpSpPr>
        <p:sp>
          <p:nvSpPr>
            <p:cNvPr id="19" name="椭圆 18"/>
            <p:cNvSpPr/>
            <p:nvPr/>
          </p:nvSpPr>
          <p:spPr>
            <a:xfrm>
              <a:off x="3089228" y="3088680"/>
              <a:ext cx="1003763" cy="1003758"/>
            </a:xfrm>
            <a:prstGeom prst="ellipse">
              <a:avLst/>
            </a:prstGeom>
            <a:solidFill>
              <a:srgbClr val="00B0F0"/>
            </a:solidFill>
            <a:ln>
              <a:noFill/>
            </a:ln>
            <a:effectLst>
              <a:innerShdw blurRad="63500" dist="50800" dir="180000">
                <a:schemeClr val="tx1">
                  <a:lumMod val="65000"/>
                  <a:lumOff val="35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TextBox 19"/>
            <p:cNvSpPr txBox="1"/>
            <p:nvPr/>
          </p:nvSpPr>
          <p:spPr>
            <a:xfrm>
              <a:off x="3308043" y="3314659"/>
              <a:ext cx="700535" cy="646331"/>
            </a:xfrm>
            <a:prstGeom prst="rect">
              <a:avLst/>
            </a:prstGeom>
            <a:noFill/>
          </p:spPr>
          <p:txBody>
            <a:bodyPr wrap="square" rtlCol="0">
              <a:spAutoFit/>
            </a:bodyPr>
            <a:lstStyle/>
            <a:p>
              <a:r>
                <a:rPr lang="zh-CN" altLang="en-US" dirty="0">
                  <a:solidFill>
                    <a:schemeClr val="bg1"/>
                  </a:solidFill>
                  <a:latin typeface="+mn-lt"/>
                  <a:ea typeface="+mn-ea"/>
                  <a:cs typeface="+mn-ea"/>
                  <a:sym typeface="+mn-lt"/>
                </a:rPr>
                <a:t>添加</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内容</a:t>
              </a:r>
            </a:p>
          </p:txBody>
        </p:sp>
      </p:grpSp>
      <p:grpSp>
        <p:nvGrpSpPr>
          <p:cNvPr id="8" name="组合 7"/>
          <p:cNvGrpSpPr/>
          <p:nvPr/>
        </p:nvGrpSpPr>
        <p:grpSpPr>
          <a:xfrm>
            <a:off x="3262156" y="2745664"/>
            <a:ext cx="1326254" cy="1326249"/>
            <a:chOff x="1463339" y="1072758"/>
            <a:chExt cx="1546058" cy="1546058"/>
          </a:xfrm>
          <a:effectLst>
            <a:outerShdw blurRad="330200" dist="215900" dir="6900000" sx="91000" sy="91000" algn="t" rotWithShape="0">
              <a:prstClr val="black">
                <a:alpha val="49000"/>
              </a:prstClr>
            </a:outerShdw>
          </a:effectLst>
        </p:grpSpPr>
        <p:sp>
          <p:nvSpPr>
            <p:cNvPr id="11" name="同心圆 1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a:off x="3423404" y="2906907"/>
            <a:ext cx="1003763" cy="1003758"/>
            <a:chOff x="5305581" y="3088680"/>
            <a:chExt cx="1003763" cy="1003758"/>
          </a:xfrm>
        </p:grpSpPr>
        <p:sp>
          <p:nvSpPr>
            <p:cNvPr id="9" name="椭圆 8"/>
            <p:cNvSpPr/>
            <p:nvPr/>
          </p:nvSpPr>
          <p:spPr>
            <a:xfrm>
              <a:off x="5305581" y="3088680"/>
              <a:ext cx="1003763" cy="1003758"/>
            </a:xfrm>
            <a:prstGeom prst="ellipse">
              <a:avLst/>
            </a:prstGeom>
            <a:solidFill>
              <a:srgbClr val="00B0F0"/>
            </a:solidFill>
            <a:ln>
              <a:noFill/>
            </a:ln>
            <a:effectLst>
              <a:innerShdw blurRad="63500" dist="50800" dir="660000">
                <a:schemeClr val="tx1">
                  <a:lumMod val="50000"/>
                  <a:lumOff val="5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extBox 9"/>
            <p:cNvSpPr txBox="1"/>
            <p:nvPr/>
          </p:nvSpPr>
          <p:spPr>
            <a:xfrm>
              <a:off x="5518073" y="3301842"/>
              <a:ext cx="761358" cy="646331"/>
            </a:xfrm>
            <a:prstGeom prst="rect">
              <a:avLst/>
            </a:prstGeom>
            <a:noFill/>
          </p:spPr>
          <p:txBody>
            <a:bodyPr wrap="square" rtlCol="0">
              <a:spAutoFit/>
            </a:bodyPr>
            <a:lstStyle/>
            <a:p>
              <a:r>
                <a:rPr lang="zh-CN" altLang="en-US" dirty="0">
                  <a:solidFill>
                    <a:schemeClr val="bg1"/>
                  </a:solidFill>
                  <a:latin typeface="+mn-lt"/>
                  <a:ea typeface="+mn-ea"/>
                  <a:cs typeface="+mn-ea"/>
                  <a:sym typeface="+mn-lt"/>
                </a:rPr>
                <a:t>添加</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内容</a:t>
              </a:r>
            </a:p>
          </p:txBody>
        </p:sp>
      </p:grpSp>
      <p:sp>
        <p:nvSpPr>
          <p:cNvPr id="31" name="Arc 3"/>
          <p:cNvSpPr/>
          <p:nvPr/>
        </p:nvSpPr>
        <p:spPr>
          <a:xfrm rot="1012582">
            <a:off x="2777205" y="1582580"/>
            <a:ext cx="1580998" cy="1580998"/>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91386" tIns="45693" rIns="91386" bIns="45693" rtlCol="0" anchor="ctr"/>
          <a:lstStyle/>
          <a:p>
            <a:pPr algn="ctr"/>
            <a:endParaRPr lang="en-US">
              <a:solidFill>
                <a:schemeClr val="accent2"/>
              </a:solidFill>
              <a:cs typeface="+mn-ea"/>
              <a:sym typeface="+mn-lt"/>
            </a:endParaRPr>
          </a:p>
        </p:txBody>
      </p:sp>
      <p:sp>
        <p:nvSpPr>
          <p:cNvPr id="32" name="Arc 3"/>
          <p:cNvSpPr/>
          <p:nvPr/>
        </p:nvSpPr>
        <p:spPr>
          <a:xfrm rot="8151960">
            <a:off x="2036501" y="2898801"/>
            <a:ext cx="1580998" cy="1580998"/>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91386" tIns="45693" rIns="91386" bIns="45693" rtlCol="0" anchor="ctr"/>
          <a:lstStyle/>
          <a:p>
            <a:pPr algn="ctr"/>
            <a:endParaRPr lang="en-US">
              <a:solidFill>
                <a:schemeClr val="accent2"/>
              </a:solidFill>
              <a:cs typeface="+mn-ea"/>
              <a:sym typeface="+mn-lt"/>
            </a:endParaRPr>
          </a:p>
        </p:txBody>
      </p:sp>
      <p:sp>
        <p:nvSpPr>
          <p:cNvPr id="33" name="Arc 3"/>
          <p:cNvSpPr/>
          <p:nvPr/>
        </p:nvSpPr>
        <p:spPr>
          <a:xfrm rot="15479340">
            <a:off x="1223479" y="1622382"/>
            <a:ext cx="1580998" cy="1580998"/>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91386" tIns="45693" rIns="91386" bIns="45693" rtlCol="0" anchor="ctr"/>
          <a:lstStyle/>
          <a:p>
            <a:pPr algn="ctr"/>
            <a:endParaRPr lang="en-US">
              <a:solidFill>
                <a:schemeClr val="accent2"/>
              </a:solidFill>
              <a:cs typeface="+mn-ea"/>
              <a:sym typeface="+mn-lt"/>
            </a:endParaRPr>
          </a:p>
        </p:txBody>
      </p:sp>
      <p:sp>
        <p:nvSpPr>
          <p:cNvPr id="57" name="TextBox 56"/>
          <p:cNvSpPr txBox="1"/>
          <p:nvPr/>
        </p:nvSpPr>
        <p:spPr>
          <a:xfrm>
            <a:off x="5175471" y="1953268"/>
            <a:ext cx="2721283" cy="439681"/>
          </a:xfrm>
          <a:prstGeom prst="rect">
            <a:avLst/>
          </a:prstGeom>
          <a:noFill/>
        </p:spPr>
        <p:txBody>
          <a:bodyPr wrap="square" lIns="91386" tIns="45693" rIns="91386" bIns="45693" rtlCol="0">
            <a:spAutoFit/>
          </a:bodyPr>
          <a:lstStyle/>
          <a:p>
            <a:pPr>
              <a:lnSpc>
                <a:spcPct val="150000"/>
              </a:lnSpc>
            </a:pPr>
            <a:r>
              <a:rPr lang="zh-CN" altLang="en-US" sz="800" dirty="0">
                <a:solidFill>
                  <a:schemeClr val="tx1">
                    <a:lumMod val="75000"/>
                    <a:lumOff val="25000"/>
                  </a:schemeClr>
                </a:solidFill>
                <a:latin typeface="+mn-lt"/>
                <a:ea typeface="+mn-ea"/>
                <a:cs typeface="+mn-ea"/>
                <a:sym typeface="+mn-lt"/>
              </a:rPr>
              <a:t>在此框中选择粘贴，并选择只保留文字。您的内容打在这里，或者通过复制您的文本后，在此框</a:t>
            </a:r>
            <a:endParaRPr lang="en-US" altLang="zh-CN" sz="800" dirty="0">
              <a:solidFill>
                <a:schemeClr val="tx1">
                  <a:lumMod val="75000"/>
                  <a:lumOff val="25000"/>
                </a:schemeClr>
              </a:solidFill>
              <a:latin typeface="+mn-lt"/>
              <a:ea typeface="+mn-ea"/>
              <a:cs typeface="+mn-ea"/>
              <a:sym typeface="+mn-lt"/>
            </a:endParaRPr>
          </a:p>
        </p:txBody>
      </p:sp>
      <p:grpSp>
        <p:nvGrpSpPr>
          <p:cNvPr id="58" name="组合 57"/>
          <p:cNvGrpSpPr/>
          <p:nvPr/>
        </p:nvGrpSpPr>
        <p:grpSpPr>
          <a:xfrm>
            <a:off x="5272360" y="1541355"/>
            <a:ext cx="2213197" cy="338559"/>
            <a:chOff x="1155515" y="1431873"/>
            <a:chExt cx="2213197" cy="338559"/>
          </a:xfrm>
        </p:grpSpPr>
        <p:cxnSp>
          <p:nvCxnSpPr>
            <p:cNvPr id="59" name="Straight Connector 38"/>
            <p:cNvCxnSpPr/>
            <p:nvPr/>
          </p:nvCxnSpPr>
          <p:spPr bwMode="auto">
            <a:xfrm flipV="1">
              <a:off x="1190045" y="1770430"/>
              <a:ext cx="2034652" cy="2"/>
            </a:xfrm>
            <a:prstGeom prst="line">
              <a:avLst/>
            </a:prstGeom>
            <a:ln w="63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155515" y="1431873"/>
              <a:ext cx="2213197" cy="323165"/>
              <a:chOff x="1155515" y="1431873"/>
              <a:chExt cx="2213197" cy="323165"/>
            </a:xfrm>
          </p:grpSpPr>
          <p:sp>
            <p:nvSpPr>
              <p:cNvPr id="61" name="Rounded Rectangle 43"/>
              <p:cNvSpPr/>
              <p:nvPr/>
            </p:nvSpPr>
            <p:spPr>
              <a:xfrm>
                <a:off x="1155515" y="1463818"/>
                <a:ext cx="720000" cy="243888"/>
              </a:xfrm>
              <a:prstGeom prst="roundRect">
                <a:avLst>
                  <a:gd name="adj" fmla="val 46832"/>
                </a:avLst>
              </a:prstGeom>
              <a:solidFill>
                <a:srgbClr val="0070C0"/>
              </a:solidFill>
              <a:ln>
                <a:noFill/>
              </a:ln>
              <a:effectLst>
                <a:outerShdw blurRad="165100" dist="889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2" name="TextBox 61"/>
              <p:cNvSpPr txBox="1"/>
              <p:nvPr/>
            </p:nvSpPr>
            <p:spPr>
              <a:xfrm>
                <a:off x="1166702" y="1480420"/>
                <a:ext cx="697627" cy="246221"/>
              </a:xfrm>
              <a:prstGeom prst="rect">
                <a:avLst/>
              </a:prstGeom>
              <a:noFill/>
            </p:spPr>
            <p:txBody>
              <a:bodyPr wrap="none" rtlCol="0">
                <a:spAutoFit/>
              </a:bodyPr>
              <a:lstStyle/>
              <a:p>
                <a:pPr algn="ctr"/>
                <a:r>
                  <a:rPr lang="zh-CN" altLang="en-US" sz="1000" dirty="0">
                    <a:solidFill>
                      <a:schemeClr val="bg1"/>
                    </a:solidFill>
                    <a:latin typeface="+mn-lt"/>
                    <a:ea typeface="+mn-ea"/>
                    <a:cs typeface="+mn-ea"/>
                    <a:sym typeface="+mn-lt"/>
                  </a:rPr>
                  <a:t>添加内容</a:t>
                </a:r>
                <a:endParaRPr lang="id-ID" sz="1000" dirty="0">
                  <a:solidFill>
                    <a:schemeClr val="bg1"/>
                  </a:solidFill>
                  <a:latin typeface="+mn-lt"/>
                  <a:ea typeface="+mn-ea"/>
                  <a:cs typeface="+mn-ea"/>
                  <a:sym typeface="+mn-lt"/>
                </a:endParaRPr>
              </a:p>
            </p:txBody>
          </p:sp>
          <p:sp>
            <p:nvSpPr>
              <p:cNvPr id="63" name="TextBox 62"/>
              <p:cNvSpPr txBox="1"/>
              <p:nvPr/>
            </p:nvSpPr>
            <p:spPr>
              <a:xfrm>
                <a:off x="1918640" y="1431873"/>
                <a:ext cx="1450072" cy="323165"/>
              </a:xfrm>
              <a:prstGeom prst="rect">
                <a:avLst/>
              </a:prstGeom>
              <a:noFill/>
            </p:spPr>
            <p:txBody>
              <a:bodyPr wrap="square" rtlCol="0">
                <a:spAutoFit/>
              </a:bodyPr>
              <a:lstStyle/>
              <a:p>
                <a:r>
                  <a:rPr lang="en-US" altLang="zh-CN" sz="1500" dirty="0">
                    <a:solidFill>
                      <a:schemeClr val="tx1">
                        <a:lumMod val="75000"/>
                        <a:lumOff val="25000"/>
                      </a:schemeClr>
                    </a:solidFill>
                    <a:latin typeface="+mn-lt"/>
                    <a:ea typeface="+mn-ea"/>
                    <a:cs typeface="+mn-ea"/>
                    <a:sym typeface="+mn-lt"/>
                  </a:rPr>
                  <a:t>Add Content</a:t>
                </a:r>
                <a:endParaRPr lang="zh-CN" altLang="en-US" sz="1500" dirty="0">
                  <a:solidFill>
                    <a:schemeClr val="tx1">
                      <a:lumMod val="75000"/>
                      <a:lumOff val="25000"/>
                    </a:schemeClr>
                  </a:solidFill>
                  <a:latin typeface="+mn-lt"/>
                  <a:ea typeface="+mn-ea"/>
                  <a:cs typeface="+mn-ea"/>
                  <a:sym typeface="+mn-lt"/>
                </a:endParaRPr>
              </a:p>
            </p:txBody>
          </p:sp>
        </p:grpSp>
      </p:grpSp>
      <p:grpSp>
        <p:nvGrpSpPr>
          <p:cNvPr id="64" name="Group 21"/>
          <p:cNvGrpSpPr/>
          <p:nvPr/>
        </p:nvGrpSpPr>
        <p:grpSpPr>
          <a:xfrm>
            <a:off x="5161200" y="3010516"/>
            <a:ext cx="2891235" cy="646331"/>
            <a:chOff x="4608212" y="2925551"/>
            <a:chExt cx="2891235" cy="646331"/>
          </a:xfrm>
        </p:grpSpPr>
        <p:sp>
          <p:nvSpPr>
            <p:cNvPr id="65" name="TextBox 64"/>
            <p:cNvSpPr txBox="1"/>
            <p:nvPr/>
          </p:nvSpPr>
          <p:spPr>
            <a:xfrm>
              <a:off x="4608212" y="2925551"/>
              <a:ext cx="571504" cy="646331"/>
            </a:xfrm>
            <a:prstGeom prst="rect">
              <a:avLst/>
            </a:prstGeom>
            <a:noFill/>
          </p:spPr>
          <p:txBody>
            <a:bodyPr wrap="square" rtlCol="0">
              <a:spAutoFit/>
            </a:bodyPr>
            <a:lstStyle/>
            <a:p>
              <a:r>
                <a:rPr lang="id-ID" sz="3600" dirty="0">
                  <a:solidFill>
                    <a:schemeClr val="tx1">
                      <a:lumMod val="50000"/>
                      <a:lumOff val="50000"/>
                    </a:schemeClr>
                  </a:solidFill>
                  <a:latin typeface="+mn-lt"/>
                  <a:ea typeface="+mn-ea"/>
                  <a:cs typeface="+mn-ea"/>
                  <a:sym typeface="+mn-lt"/>
                </a:rPr>
                <a:t>2.</a:t>
              </a:r>
            </a:p>
          </p:txBody>
        </p:sp>
        <p:sp>
          <p:nvSpPr>
            <p:cNvPr id="66" name="Rectangle 23"/>
            <p:cNvSpPr/>
            <p:nvPr/>
          </p:nvSpPr>
          <p:spPr>
            <a:xfrm>
              <a:off x="5072066" y="3035103"/>
              <a:ext cx="2427381" cy="439736"/>
            </a:xfrm>
            <a:prstGeom prst="rect">
              <a:avLst/>
            </a:prstGeom>
          </p:spPr>
          <p:txBody>
            <a:bodyPr wrap="square">
              <a:spAutoFit/>
            </a:bodyPr>
            <a:lstStyle/>
            <a:p>
              <a:pPr>
                <a:lnSpc>
                  <a:spcPct val="150000"/>
                </a:lnSpc>
              </a:pPr>
              <a:r>
                <a:rPr lang="zh-CN" altLang="en-US" sz="800" dirty="0">
                  <a:solidFill>
                    <a:schemeClr val="tx1">
                      <a:lumMod val="75000"/>
                      <a:lumOff val="25000"/>
                    </a:schemeClr>
                  </a:solidFill>
                  <a:latin typeface="+mn-lt"/>
                  <a:ea typeface="+mn-ea"/>
                  <a:cs typeface="+mn-ea"/>
                  <a:sym typeface="+mn-lt"/>
                </a:rPr>
                <a:t>在此框中选择粘贴，并选择只保留文字。您的内容打在这里，或者通过复制您的文本后，在此框</a:t>
              </a:r>
              <a:endParaRPr lang="en-US" altLang="zh-CN" sz="800" dirty="0">
                <a:solidFill>
                  <a:schemeClr val="tx1">
                    <a:lumMod val="75000"/>
                    <a:lumOff val="25000"/>
                  </a:schemeClr>
                </a:solidFill>
                <a:latin typeface="+mn-lt"/>
                <a:ea typeface="+mn-ea"/>
                <a:cs typeface="+mn-ea"/>
                <a:sym typeface="+mn-lt"/>
              </a:endParaRPr>
            </a:p>
          </p:txBody>
        </p:sp>
      </p:grpSp>
      <p:grpSp>
        <p:nvGrpSpPr>
          <p:cNvPr id="67" name="Group 24"/>
          <p:cNvGrpSpPr/>
          <p:nvPr/>
        </p:nvGrpSpPr>
        <p:grpSpPr>
          <a:xfrm>
            <a:off x="5149535" y="3619075"/>
            <a:ext cx="2819227" cy="646331"/>
            <a:chOff x="4608212" y="2925551"/>
            <a:chExt cx="2819227" cy="646331"/>
          </a:xfrm>
        </p:grpSpPr>
        <p:sp>
          <p:nvSpPr>
            <p:cNvPr id="68" name="TextBox 67"/>
            <p:cNvSpPr txBox="1"/>
            <p:nvPr/>
          </p:nvSpPr>
          <p:spPr>
            <a:xfrm>
              <a:off x="4608212" y="2925551"/>
              <a:ext cx="571504" cy="646331"/>
            </a:xfrm>
            <a:prstGeom prst="rect">
              <a:avLst/>
            </a:prstGeom>
            <a:noFill/>
          </p:spPr>
          <p:txBody>
            <a:bodyPr wrap="square" rtlCol="0">
              <a:spAutoFit/>
            </a:bodyPr>
            <a:lstStyle/>
            <a:p>
              <a:r>
                <a:rPr lang="id-ID" sz="3600" dirty="0">
                  <a:solidFill>
                    <a:schemeClr val="tx1">
                      <a:lumMod val="50000"/>
                      <a:lumOff val="50000"/>
                    </a:schemeClr>
                  </a:solidFill>
                  <a:latin typeface="+mn-lt"/>
                  <a:ea typeface="+mn-ea"/>
                  <a:cs typeface="+mn-ea"/>
                  <a:sym typeface="+mn-lt"/>
                </a:rPr>
                <a:t>3</a:t>
              </a:r>
              <a:r>
                <a:rPr lang="id-ID" altLang="zh-CN" sz="3600" dirty="0">
                  <a:solidFill>
                    <a:schemeClr val="tx1">
                      <a:lumMod val="50000"/>
                      <a:lumOff val="50000"/>
                    </a:schemeClr>
                  </a:solidFill>
                  <a:latin typeface="+mn-lt"/>
                  <a:ea typeface="+mn-ea"/>
                  <a:cs typeface="+mn-ea"/>
                  <a:sym typeface="+mn-lt"/>
                </a:rPr>
                <a:t>.</a:t>
              </a:r>
              <a:endParaRPr lang="id-ID" sz="3600" dirty="0">
                <a:solidFill>
                  <a:schemeClr val="tx1">
                    <a:lumMod val="50000"/>
                    <a:lumOff val="50000"/>
                  </a:schemeClr>
                </a:solidFill>
                <a:latin typeface="+mn-lt"/>
                <a:ea typeface="+mn-ea"/>
                <a:cs typeface="+mn-ea"/>
                <a:sym typeface="+mn-lt"/>
              </a:endParaRPr>
            </a:p>
          </p:txBody>
        </p:sp>
        <p:sp>
          <p:nvSpPr>
            <p:cNvPr id="69" name="Rectangle 26"/>
            <p:cNvSpPr/>
            <p:nvPr/>
          </p:nvSpPr>
          <p:spPr>
            <a:xfrm>
              <a:off x="5072066" y="3035103"/>
              <a:ext cx="2355373" cy="439736"/>
            </a:xfrm>
            <a:prstGeom prst="rect">
              <a:avLst/>
            </a:prstGeom>
          </p:spPr>
          <p:txBody>
            <a:bodyPr wrap="square">
              <a:spAutoFit/>
            </a:bodyPr>
            <a:lstStyle/>
            <a:p>
              <a:pPr>
                <a:lnSpc>
                  <a:spcPct val="150000"/>
                </a:lnSpc>
              </a:pPr>
              <a:r>
                <a:rPr lang="zh-CN" altLang="en-US" sz="800" dirty="0">
                  <a:solidFill>
                    <a:schemeClr val="tx1">
                      <a:lumMod val="75000"/>
                      <a:lumOff val="25000"/>
                    </a:schemeClr>
                  </a:solidFill>
                  <a:latin typeface="+mn-lt"/>
                  <a:ea typeface="+mn-ea"/>
                  <a:cs typeface="+mn-ea"/>
                  <a:sym typeface="+mn-lt"/>
                </a:rPr>
                <a:t>在此框中选择粘贴，并选择只保留文字。您的内容打在这里，或者通过复制您的文本后，在此框</a:t>
              </a:r>
              <a:endParaRPr lang="en-US" altLang="zh-CN" sz="800" dirty="0">
                <a:solidFill>
                  <a:schemeClr val="tx1">
                    <a:lumMod val="75000"/>
                    <a:lumOff val="25000"/>
                  </a:schemeClr>
                </a:solidFill>
                <a:latin typeface="+mn-lt"/>
                <a:ea typeface="+mn-ea"/>
                <a:cs typeface="+mn-ea"/>
                <a:sym typeface="+mn-lt"/>
              </a:endParaRPr>
            </a:p>
          </p:txBody>
        </p:sp>
      </p:grpSp>
      <p:grpSp>
        <p:nvGrpSpPr>
          <p:cNvPr id="70" name="Group 20"/>
          <p:cNvGrpSpPr/>
          <p:nvPr/>
        </p:nvGrpSpPr>
        <p:grpSpPr>
          <a:xfrm>
            <a:off x="5161200" y="2403584"/>
            <a:ext cx="2747219" cy="646331"/>
            <a:chOff x="4608212" y="2925552"/>
            <a:chExt cx="2747219" cy="732463"/>
          </a:xfrm>
        </p:grpSpPr>
        <p:sp>
          <p:nvSpPr>
            <p:cNvPr id="71" name="TextBox 70"/>
            <p:cNvSpPr txBox="1"/>
            <p:nvPr/>
          </p:nvSpPr>
          <p:spPr>
            <a:xfrm>
              <a:off x="4608212" y="2925552"/>
              <a:ext cx="571504" cy="732463"/>
            </a:xfrm>
            <a:prstGeom prst="rect">
              <a:avLst/>
            </a:prstGeom>
            <a:noFill/>
          </p:spPr>
          <p:txBody>
            <a:bodyPr wrap="square" rtlCol="0">
              <a:spAutoFit/>
            </a:bodyPr>
            <a:lstStyle/>
            <a:p>
              <a:r>
                <a:rPr lang="id-ID" sz="3600" dirty="0">
                  <a:solidFill>
                    <a:schemeClr val="tx1">
                      <a:lumMod val="50000"/>
                      <a:lumOff val="50000"/>
                    </a:schemeClr>
                  </a:solidFill>
                  <a:latin typeface="+mn-lt"/>
                  <a:ea typeface="+mn-ea"/>
                  <a:cs typeface="+mn-ea"/>
                  <a:sym typeface="+mn-lt"/>
                </a:rPr>
                <a:t>1</a:t>
              </a:r>
              <a:r>
                <a:rPr lang="id-ID" altLang="zh-CN" sz="3600" dirty="0">
                  <a:solidFill>
                    <a:schemeClr val="tx1">
                      <a:lumMod val="50000"/>
                      <a:lumOff val="50000"/>
                    </a:schemeClr>
                  </a:solidFill>
                  <a:latin typeface="+mn-lt"/>
                  <a:ea typeface="+mn-ea"/>
                  <a:cs typeface="+mn-ea"/>
                  <a:sym typeface="+mn-lt"/>
                </a:rPr>
                <a:t>.</a:t>
              </a:r>
              <a:endParaRPr lang="id-ID" sz="3600" dirty="0">
                <a:solidFill>
                  <a:schemeClr val="tx1">
                    <a:lumMod val="50000"/>
                    <a:lumOff val="50000"/>
                  </a:schemeClr>
                </a:solidFill>
                <a:latin typeface="+mn-lt"/>
                <a:ea typeface="+mn-ea"/>
                <a:cs typeface="+mn-ea"/>
                <a:sym typeface="+mn-lt"/>
              </a:endParaRPr>
            </a:p>
          </p:txBody>
        </p:sp>
        <p:sp>
          <p:nvSpPr>
            <p:cNvPr id="72" name="Rectangle 19"/>
            <p:cNvSpPr/>
            <p:nvPr/>
          </p:nvSpPr>
          <p:spPr>
            <a:xfrm>
              <a:off x="5072066" y="3035105"/>
              <a:ext cx="2283365" cy="449069"/>
            </a:xfrm>
            <a:prstGeom prst="rect">
              <a:avLst/>
            </a:prstGeom>
          </p:spPr>
          <p:txBody>
            <a:bodyPr wrap="square">
              <a:spAutoFit/>
            </a:bodyPr>
            <a:lstStyle/>
            <a:p>
              <a:pPr>
                <a:lnSpc>
                  <a:spcPct val="150000"/>
                </a:lnSpc>
              </a:pPr>
              <a:r>
                <a:rPr lang="zh-CN" altLang="en-US" sz="700" dirty="0">
                  <a:solidFill>
                    <a:schemeClr val="tx1">
                      <a:lumMod val="75000"/>
                      <a:lumOff val="25000"/>
                    </a:schemeClr>
                  </a:solidFill>
                  <a:latin typeface="+mn-lt"/>
                  <a:ea typeface="+mn-ea"/>
                  <a:cs typeface="+mn-ea"/>
                  <a:sym typeface="+mn-lt"/>
                </a:rPr>
                <a:t>在此框中选择粘贴，并选择只保留文字。您的内容打在这里，或者通过复制您的文本后，在此框</a:t>
              </a:r>
              <a:endParaRPr lang="en-US" altLang="zh-CN" sz="700" dirty="0">
                <a:solidFill>
                  <a:schemeClr val="tx1">
                    <a:lumMod val="75000"/>
                    <a:lumOff val="25000"/>
                  </a:schemeClr>
                </a:solidFill>
                <a:latin typeface="+mn-lt"/>
                <a:ea typeface="+mn-ea"/>
                <a:cs typeface="+mn-ea"/>
                <a:sym typeface="+mn-lt"/>
              </a:endParaRPr>
            </a:p>
          </p:txBody>
        </p:sp>
      </p:grpSp>
      <p:grpSp>
        <p:nvGrpSpPr>
          <p:cNvPr id="51" name="组合 50"/>
          <p:cNvGrpSpPr/>
          <p:nvPr/>
        </p:nvGrpSpPr>
        <p:grpSpPr>
          <a:xfrm>
            <a:off x="27083" y="196218"/>
            <a:ext cx="1765509" cy="551354"/>
            <a:chOff x="520640" y="251297"/>
            <a:chExt cx="1766054" cy="551523"/>
          </a:xfrm>
        </p:grpSpPr>
        <p:sp>
          <p:nvSpPr>
            <p:cNvPr id="52" name="矩形 3"/>
            <p:cNvSpPr>
              <a:spLocks noChangeArrowheads="1"/>
            </p:cNvSpPr>
            <p:nvPr/>
          </p:nvSpPr>
          <p:spPr bwMode="auto">
            <a:xfrm>
              <a:off x="872619"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解决方案</a:t>
              </a:r>
            </a:p>
          </p:txBody>
        </p:sp>
        <p:grpSp>
          <p:nvGrpSpPr>
            <p:cNvPr id="53" name="组合 52"/>
            <p:cNvGrpSpPr/>
            <p:nvPr/>
          </p:nvGrpSpPr>
          <p:grpSpPr>
            <a:xfrm>
              <a:off x="520640" y="515443"/>
              <a:ext cx="1766054" cy="287377"/>
              <a:chOff x="562081" y="425886"/>
              <a:chExt cx="1766054" cy="287377"/>
            </a:xfrm>
          </p:grpSpPr>
          <p:sp>
            <p:nvSpPr>
              <p:cNvPr id="54"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Solution</a:t>
                </a:r>
                <a:endParaRPr lang="zh-CN" altLang="en-US" sz="800" kern="0" dirty="0">
                  <a:solidFill>
                    <a:srgbClr val="FFFFFF">
                      <a:lumMod val="50000"/>
                    </a:srgbClr>
                  </a:solidFill>
                  <a:latin typeface="+mn-lt"/>
                  <a:ea typeface="+mn-ea"/>
                  <a:cs typeface="+mn-ea"/>
                  <a:sym typeface="+mn-lt"/>
                </a:endParaRPr>
              </a:p>
            </p:txBody>
          </p:sp>
          <p:grpSp>
            <p:nvGrpSpPr>
              <p:cNvPr id="55" name="组合 54"/>
              <p:cNvGrpSpPr/>
              <p:nvPr/>
            </p:nvGrpSpPr>
            <p:grpSpPr>
              <a:xfrm>
                <a:off x="931046" y="667544"/>
                <a:ext cx="1028125" cy="45719"/>
                <a:chOff x="688893" y="2574256"/>
                <a:chExt cx="7739508" cy="81111"/>
              </a:xfrm>
            </p:grpSpPr>
            <p:sp>
              <p:nvSpPr>
                <p:cNvPr id="82"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3"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4"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5"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6"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30043443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027344" y="1065682"/>
            <a:ext cx="2836226" cy="2835857"/>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381000" dist="228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9" name="椭圆 8"/>
          <p:cNvSpPr/>
          <p:nvPr/>
        </p:nvSpPr>
        <p:spPr>
          <a:xfrm>
            <a:off x="3259315" y="1297618"/>
            <a:ext cx="2372284" cy="2371976"/>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13" name="椭圆 12"/>
          <p:cNvSpPr/>
          <p:nvPr/>
        </p:nvSpPr>
        <p:spPr>
          <a:xfrm>
            <a:off x="3520780" y="1559052"/>
            <a:ext cx="1849357" cy="1849117"/>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17" name="椭圆 16"/>
          <p:cNvSpPr/>
          <p:nvPr/>
        </p:nvSpPr>
        <p:spPr>
          <a:xfrm>
            <a:off x="3752749" y="1790988"/>
            <a:ext cx="1385415" cy="1385235"/>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grpSp>
        <p:nvGrpSpPr>
          <p:cNvPr id="39" name="组合 38"/>
          <p:cNvGrpSpPr/>
          <p:nvPr/>
        </p:nvGrpSpPr>
        <p:grpSpPr>
          <a:xfrm>
            <a:off x="3039437" y="3041942"/>
            <a:ext cx="914821" cy="914702"/>
            <a:chOff x="4052051" y="4055916"/>
            <a:chExt cx="1219603" cy="1219603"/>
          </a:xfrm>
        </p:grpSpPr>
        <p:grpSp>
          <p:nvGrpSpPr>
            <p:cNvPr id="10" name="组合 9"/>
            <p:cNvGrpSpPr/>
            <p:nvPr/>
          </p:nvGrpSpPr>
          <p:grpSpPr>
            <a:xfrm>
              <a:off x="4052051" y="4055916"/>
              <a:ext cx="1219603" cy="1219603"/>
              <a:chOff x="4052051" y="4055916"/>
              <a:chExt cx="1219603" cy="1219603"/>
            </a:xfrm>
          </p:grpSpPr>
          <p:sp>
            <p:nvSpPr>
              <p:cNvPr id="11" name="泪滴形 10"/>
              <p:cNvSpPr/>
              <p:nvPr/>
            </p:nvSpPr>
            <p:spPr>
              <a:xfrm>
                <a:off x="4052051" y="4055916"/>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泪滴形 11"/>
              <p:cNvSpPr/>
              <p:nvPr/>
            </p:nvSpPr>
            <p:spPr>
              <a:xfrm>
                <a:off x="4202809" y="4206674"/>
                <a:ext cx="918086" cy="918086"/>
              </a:xfrm>
              <a:prstGeom prst="teardrop">
                <a:avLst/>
              </a:prstGeom>
              <a:solidFill>
                <a:srgbClr val="00B0F0"/>
              </a:solidFill>
              <a:ln w="15875">
                <a:gradFill flip="none" rotWithShape="1">
                  <a:gsLst>
                    <a:gs pos="100000">
                      <a:schemeClr val="bg1"/>
                    </a:gs>
                    <a:gs pos="0">
                      <a:schemeClr val="bg1">
                        <a:lumMod val="75000"/>
                      </a:schemeClr>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 name="组合 17"/>
            <p:cNvGrpSpPr/>
            <p:nvPr/>
          </p:nvGrpSpPr>
          <p:grpSpPr>
            <a:xfrm>
              <a:off x="4469710" y="4427033"/>
              <a:ext cx="393685" cy="479865"/>
              <a:chOff x="3683997" y="856343"/>
              <a:chExt cx="576394" cy="702571"/>
            </a:xfrm>
            <a:solidFill>
              <a:schemeClr val="bg1"/>
            </a:solidFill>
          </p:grpSpPr>
          <p:sp>
            <p:nvSpPr>
              <p:cNvPr id="19"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20"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grpSp>
      <p:grpSp>
        <p:nvGrpSpPr>
          <p:cNvPr id="38" name="组合 37"/>
          <p:cNvGrpSpPr/>
          <p:nvPr/>
        </p:nvGrpSpPr>
        <p:grpSpPr>
          <a:xfrm>
            <a:off x="5174191" y="876286"/>
            <a:ext cx="914821" cy="914702"/>
            <a:chOff x="6898019" y="1168381"/>
            <a:chExt cx="1219603" cy="1219603"/>
          </a:xfrm>
        </p:grpSpPr>
        <p:grpSp>
          <p:nvGrpSpPr>
            <p:cNvPr id="6" name="组合 5"/>
            <p:cNvGrpSpPr/>
            <p:nvPr/>
          </p:nvGrpSpPr>
          <p:grpSpPr>
            <a:xfrm>
              <a:off x="6898019" y="1168381"/>
              <a:ext cx="1219603" cy="1219603"/>
              <a:chOff x="6898019" y="1168381"/>
              <a:chExt cx="1219603" cy="1219603"/>
            </a:xfrm>
          </p:grpSpPr>
          <p:sp>
            <p:nvSpPr>
              <p:cNvPr id="7" name="泪滴形 6"/>
              <p:cNvSpPr/>
              <p:nvPr/>
            </p:nvSpPr>
            <p:spPr>
              <a:xfrm flipH="1" flipV="1">
                <a:off x="6898019" y="1168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135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泪滴形 7"/>
              <p:cNvSpPr/>
              <p:nvPr/>
            </p:nvSpPr>
            <p:spPr>
              <a:xfrm flipH="1" flipV="1">
                <a:off x="7048777" y="1319139"/>
                <a:ext cx="918086" cy="918086"/>
              </a:xfrm>
              <a:prstGeom prst="teardrop">
                <a:avLst/>
              </a:prstGeom>
              <a:solidFill>
                <a:srgbClr val="00B0F0"/>
              </a:solidFill>
              <a:ln w="15875">
                <a:gradFill flip="none" rotWithShape="1">
                  <a:gsLst>
                    <a:gs pos="100000">
                      <a:schemeClr val="bg1"/>
                    </a:gs>
                    <a:gs pos="0">
                      <a:schemeClr val="bg1">
                        <a:lumMod val="75000"/>
                      </a:schemeClr>
                    </a:gs>
                  </a:gsLst>
                  <a:lin ang="13500000" scaled="0"/>
                  <a:tileRect/>
                </a:gradFill>
              </a:ln>
              <a:effectLst>
                <a:innerShdw blurRad="88900" dist="381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a:off x="7283143" y="1563830"/>
              <a:ext cx="461131" cy="427906"/>
              <a:chOff x="7903081" y="894379"/>
              <a:chExt cx="675141" cy="626498"/>
            </a:xfrm>
            <a:solidFill>
              <a:schemeClr val="bg1"/>
            </a:solidFill>
          </p:grpSpPr>
          <p:sp>
            <p:nvSpPr>
              <p:cNvPr id="22"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23"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24"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grpSp>
      <p:grpSp>
        <p:nvGrpSpPr>
          <p:cNvPr id="37" name="组合 36"/>
          <p:cNvGrpSpPr/>
          <p:nvPr/>
        </p:nvGrpSpPr>
        <p:grpSpPr>
          <a:xfrm>
            <a:off x="3164610" y="1217671"/>
            <a:ext cx="914821" cy="914702"/>
            <a:chOff x="4218926" y="1623555"/>
            <a:chExt cx="1219603" cy="1219603"/>
          </a:xfrm>
        </p:grpSpPr>
        <p:grpSp>
          <p:nvGrpSpPr>
            <p:cNvPr id="14" name="组合 13"/>
            <p:cNvGrpSpPr/>
            <p:nvPr/>
          </p:nvGrpSpPr>
          <p:grpSpPr>
            <a:xfrm>
              <a:off x="4218926" y="1623555"/>
              <a:ext cx="1219603" cy="1219603"/>
              <a:chOff x="4218926" y="1623555"/>
              <a:chExt cx="1219603" cy="1219603"/>
            </a:xfrm>
          </p:grpSpPr>
          <p:sp>
            <p:nvSpPr>
              <p:cNvPr id="15" name="泪滴形 14"/>
              <p:cNvSpPr/>
              <p:nvPr/>
            </p:nvSpPr>
            <p:spPr>
              <a:xfrm flipV="1">
                <a:off x="4218926" y="1623555"/>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189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泪滴形 15"/>
              <p:cNvSpPr/>
              <p:nvPr/>
            </p:nvSpPr>
            <p:spPr>
              <a:xfrm flipV="1">
                <a:off x="4384506" y="1789299"/>
                <a:ext cx="918086" cy="918086"/>
              </a:xfrm>
              <a:prstGeom prst="teardrop">
                <a:avLst/>
              </a:prstGeom>
              <a:solidFill>
                <a:srgbClr val="0070C0"/>
              </a:solidFill>
              <a:ln w="15875">
                <a:gradFill flip="none" rotWithShape="1">
                  <a:gsLst>
                    <a:gs pos="100000">
                      <a:schemeClr val="bg1"/>
                    </a:gs>
                    <a:gs pos="0">
                      <a:schemeClr val="bg1">
                        <a:lumMod val="75000"/>
                      </a:schemeClr>
                    </a:gs>
                  </a:gsLst>
                  <a:lin ang="18900000" scaled="0"/>
                  <a:tileRect/>
                </a:gradFill>
              </a:ln>
              <a:effectLst>
                <a:innerShdw blurRad="889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p:cNvGrpSpPr/>
            <p:nvPr/>
          </p:nvGrpSpPr>
          <p:grpSpPr>
            <a:xfrm>
              <a:off x="4639345" y="2026231"/>
              <a:ext cx="488359" cy="479865"/>
              <a:chOff x="5037571" y="856343"/>
              <a:chExt cx="715006" cy="702571"/>
            </a:xfrm>
            <a:solidFill>
              <a:schemeClr val="bg1"/>
            </a:solidFill>
          </p:grpSpPr>
          <p:sp>
            <p:nvSpPr>
              <p:cNvPr id="26"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27"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28"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grpSp>
      <p:grpSp>
        <p:nvGrpSpPr>
          <p:cNvPr id="40" name="组合 39"/>
          <p:cNvGrpSpPr/>
          <p:nvPr/>
        </p:nvGrpSpPr>
        <p:grpSpPr>
          <a:xfrm>
            <a:off x="5323059" y="3346012"/>
            <a:ext cx="914821" cy="914702"/>
            <a:chOff x="7096484" y="4461342"/>
            <a:chExt cx="1219603" cy="1219603"/>
          </a:xfrm>
        </p:grpSpPr>
        <p:grpSp>
          <p:nvGrpSpPr>
            <p:cNvPr id="2" name="组合 1"/>
            <p:cNvGrpSpPr/>
            <p:nvPr/>
          </p:nvGrpSpPr>
          <p:grpSpPr>
            <a:xfrm>
              <a:off x="7096484" y="4461342"/>
              <a:ext cx="1219603" cy="1219603"/>
              <a:chOff x="6936464" y="4628982"/>
              <a:chExt cx="1219603" cy="1219603"/>
            </a:xfrm>
          </p:grpSpPr>
          <p:sp>
            <p:nvSpPr>
              <p:cNvPr id="3" name="泪滴形 2"/>
              <p:cNvSpPr/>
              <p:nvPr/>
            </p:nvSpPr>
            <p:spPr>
              <a:xfrm flipH="1">
                <a:off x="6936464" y="4628982"/>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81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泪滴形 3"/>
              <p:cNvSpPr/>
              <p:nvPr/>
            </p:nvSpPr>
            <p:spPr>
              <a:xfrm flipH="1">
                <a:off x="7087222" y="4779740"/>
                <a:ext cx="918086" cy="918086"/>
              </a:xfrm>
              <a:prstGeom prst="teardrop">
                <a:avLst/>
              </a:prstGeom>
              <a:solidFill>
                <a:srgbClr val="0070C0"/>
              </a:solidFill>
              <a:ln w="15875">
                <a:gradFill flip="none" rotWithShape="1">
                  <a:gsLst>
                    <a:gs pos="100000">
                      <a:schemeClr val="bg1"/>
                    </a:gs>
                    <a:gs pos="0">
                      <a:schemeClr val="bg1">
                        <a:lumMod val="75000"/>
                      </a:schemeClr>
                    </a:gs>
                  </a:gsLst>
                  <a:lin ang="8100000" scaled="0"/>
                  <a:tileRect/>
                </a:gradFill>
              </a:ln>
              <a:effectLst>
                <a:innerShdw blurRad="88900" dist="381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p:cNvGrpSpPr/>
            <p:nvPr/>
          </p:nvGrpSpPr>
          <p:grpSpPr>
            <a:xfrm>
              <a:off x="7431165" y="4796639"/>
              <a:ext cx="484361" cy="457384"/>
              <a:chOff x="6460269" y="872801"/>
              <a:chExt cx="709154" cy="669655"/>
            </a:xfrm>
            <a:solidFill>
              <a:schemeClr val="bg1"/>
            </a:solidFill>
          </p:grpSpPr>
          <p:sp>
            <p:nvSpPr>
              <p:cNvPr id="30"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1"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grpSp>
      <p:sp>
        <p:nvSpPr>
          <p:cNvPr id="32" name="文本框 41"/>
          <p:cNvSpPr txBox="1"/>
          <p:nvPr/>
        </p:nvSpPr>
        <p:spPr>
          <a:xfrm rot="18900000">
            <a:off x="3811746" y="2011662"/>
            <a:ext cx="988824" cy="649179"/>
          </a:xfrm>
          <a:prstGeom prst="rect">
            <a:avLst/>
          </a:prstGeom>
          <a:noFill/>
        </p:spPr>
        <p:txBody>
          <a:bodyPr wrap="square" lIns="68580" tIns="34290" rIns="68580" bIns="34290" rtlCol="0">
            <a:prstTxWarp prst="textArchUp">
              <a:avLst>
                <a:gd name="adj" fmla="val 5581200"/>
              </a:avLst>
            </a:prstTxWarp>
            <a:spAutoFit/>
          </a:bodyPr>
          <a:lstStyle/>
          <a:p>
            <a:pPr algn="ctr"/>
            <a:r>
              <a:rPr lang="en-US" altLang="zh-CN" sz="1200" dirty="0">
                <a:solidFill>
                  <a:srgbClr val="0070C0"/>
                </a:solidFill>
                <a:latin typeface="+mn-lt"/>
                <a:ea typeface="+mn-ea"/>
                <a:cs typeface="+mn-ea"/>
                <a:sym typeface="+mn-lt"/>
              </a:rPr>
              <a:t>OPTION 01</a:t>
            </a:r>
            <a:endParaRPr lang="zh-CN" altLang="en-US" sz="1200" dirty="0">
              <a:solidFill>
                <a:srgbClr val="0070C0"/>
              </a:solidFill>
              <a:latin typeface="+mn-lt"/>
              <a:ea typeface="+mn-ea"/>
              <a:cs typeface="+mn-ea"/>
              <a:sym typeface="+mn-lt"/>
            </a:endParaRPr>
          </a:p>
        </p:txBody>
      </p:sp>
      <p:sp>
        <p:nvSpPr>
          <p:cNvPr id="33" name="文本框 42"/>
          <p:cNvSpPr txBox="1"/>
          <p:nvPr/>
        </p:nvSpPr>
        <p:spPr>
          <a:xfrm rot="2700000">
            <a:off x="4421258" y="1638227"/>
            <a:ext cx="988695" cy="649264"/>
          </a:xfrm>
          <a:prstGeom prst="rect">
            <a:avLst/>
          </a:prstGeom>
          <a:noFill/>
        </p:spPr>
        <p:txBody>
          <a:bodyPr wrap="square" lIns="68580" tIns="34290" rIns="68580" bIns="34290" rtlCol="0">
            <a:prstTxWarp prst="textArchUp">
              <a:avLst>
                <a:gd name="adj" fmla="val 5581200"/>
              </a:avLst>
            </a:prstTxWarp>
            <a:spAutoFit/>
          </a:bodyPr>
          <a:lstStyle/>
          <a:p>
            <a:pPr algn="ctr"/>
            <a:r>
              <a:rPr lang="en-US" altLang="zh-CN" sz="1200" dirty="0">
                <a:solidFill>
                  <a:srgbClr val="00B0F0"/>
                </a:solidFill>
                <a:latin typeface="+mn-lt"/>
                <a:ea typeface="+mn-ea"/>
                <a:cs typeface="+mn-ea"/>
                <a:sym typeface="+mn-lt"/>
              </a:rPr>
              <a:t>OPTION 03</a:t>
            </a:r>
            <a:endParaRPr lang="zh-CN" altLang="en-US" sz="1200" dirty="0">
              <a:solidFill>
                <a:srgbClr val="00B0F0"/>
              </a:solidFill>
              <a:latin typeface="+mn-lt"/>
              <a:ea typeface="+mn-ea"/>
              <a:cs typeface="+mn-ea"/>
              <a:sym typeface="+mn-lt"/>
            </a:endParaRPr>
          </a:p>
        </p:txBody>
      </p:sp>
      <p:sp>
        <p:nvSpPr>
          <p:cNvPr id="34" name="文本框 43"/>
          <p:cNvSpPr txBox="1"/>
          <p:nvPr/>
        </p:nvSpPr>
        <p:spPr>
          <a:xfrm rot="8100000">
            <a:off x="4634871" y="2810615"/>
            <a:ext cx="988824" cy="649179"/>
          </a:xfrm>
          <a:prstGeom prst="rect">
            <a:avLst/>
          </a:prstGeom>
          <a:noFill/>
        </p:spPr>
        <p:txBody>
          <a:bodyPr wrap="square" lIns="68580" tIns="34290" rIns="68580" bIns="34290" rtlCol="0">
            <a:prstTxWarp prst="textArchUp">
              <a:avLst>
                <a:gd name="adj" fmla="val 5581200"/>
              </a:avLst>
            </a:prstTxWarp>
            <a:spAutoFit/>
          </a:bodyPr>
          <a:lstStyle/>
          <a:p>
            <a:pPr algn="ctr"/>
            <a:r>
              <a:rPr lang="en-US" altLang="zh-CN" sz="1200" dirty="0">
                <a:solidFill>
                  <a:srgbClr val="0070C0"/>
                </a:solidFill>
                <a:latin typeface="+mn-lt"/>
                <a:ea typeface="+mn-ea"/>
                <a:cs typeface="+mn-ea"/>
                <a:sym typeface="+mn-lt"/>
              </a:rPr>
              <a:t>OPTION 04</a:t>
            </a:r>
            <a:endParaRPr lang="zh-CN" altLang="en-US" sz="1200" dirty="0">
              <a:solidFill>
                <a:srgbClr val="0070C0"/>
              </a:solidFill>
              <a:latin typeface="+mn-lt"/>
              <a:ea typeface="+mn-ea"/>
              <a:cs typeface="+mn-ea"/>
              <a:sym typeface="+mn-lt"/>
            </a:endParaRPr>
          </a:p>
        </p:txBody>
      </p:sp>
      <p:sp>
        <p:nvSpPr>
          <p:cNvPr id="35" name="文本框 44"/>
          <p:cNvSpPr txBox="1"/>
          <p:nvPr/>
        </p:nvSpPr>
        <p:spPr>
          <a:xfrm rot="13500000">
            <a:off x="3646171" y="2491340"/>
            <a:ext cx="988695" cy="649264"/>
          </a:xfrm>
          <a:prstGeom prst="rect">
            <a:avLst/>
          </a:prstGeom>
          <a:noFill/>
        </p:spPr>
        <p:txBody>
          <a:bodyPr wrap="square" lIns="68580" tIns="34290" rIns="68580" bIns="34290" rtlCol="0">
            <a:prstTxWarp prst="textArchUp">
              <a:avLst>
                <a:gd name="adj" fmla="val 5581200"/>
              </a:avLst>
            </a:prstTxWarp>
            <a:spAutoFit/>
          </a:bodyPr>
          <a:lstStyle/>
          <a:p>
            <a:pPr algn="ctr"/>
            <a:r>
              <a:rPr lang="en-US" altLang="zh-CN" sz="1200" dirty="0">
                <a:solidFill>
                  <a:srgbClr val="00B0F0"/>
                </a:solidFill>
                <a:latin typeface="+mn-lt"/>
                <a:ea typeface="+mn-ea"/>
                <a:cs typeface="+mn-ea"/>
                <a:sym typeface="+mn-lt"/>
              </a:rPr>
              <a:t>OPTION 02</a:t>
            </a:r>
            <a:endParaRPr lang="zh-CN" altLang="en-US" sz="1200" dirty="0">
              <a:solidFill>
                <a:srgbClr val="00B0F0"/>
              </a:solidFill>
              <a:latin typeface="+mn-lt"/>
              <a:ea typeface="+mn-ea"/>
              <a:cs typeface="+mn-ea"/>
              <a:sym typeface="+mn-lt"/>
            </a:endParaRPr>
          </a:p>
        </p:txBody>
      </p:sp>
      <p:sp>
        <p:nvSpPr>
          <p:cNvPr id="48" name="椭圆 47"/>
          <p:cNvSpPr/>
          <p:nvPr/>
        </p:nvSpPr>
        <p:spPr>
          <a:xfrm>
            <a:off x="4009790" y="2044081"/>
            <a:ext cx="871334" cy="871220"/>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54000" dist="1143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grpSp>
        <p:nvGrpSpPr>
          <p:cNvPr id="36" name="组合 35"/>
          <p:cNvGrpSpPr/>
          <p:nvPr/>
        </p:nvGrpSpPr>
        <p:grpSpPr>
          <a:xfrm>
            <a:off x="3979838" y="2211170"/>
            <a:ext cx="935250" cy="694806"/>
            <a:chOff x="5305760" y="2948224"/>
            <a:chExt cx="1246838" cy="926408"/>
          </a:xfrm>
        </p:grpSpPr>
        <p:sp>
          <p:nvSpPr>
            <p:cNvPr id="49" name="Freeform 48"/>
            <p:cNvSpPr>
              <a:spLocks noEditPoints="1"/>
            </p:cNvSpPr>
            <p:nvPr/>
          </p:nvSpPr>
          <p:spPr bwMode="auto">
            <a:xfrm>
              <a:off x="5767581" y="2948224"/>
              <a:ext cx="317846" cy="345690"/>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ffectLst>
              <a:innerShdw blurRad="12700" dist="11430" dir="135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50" name="文本框 61"/>
            <p:cNvSpPr txBox="1"/>
            <p:nvPr/>
          </p:nvSpPr>
          <p:spPr>
            <a:xfrm>
              <a:off x="5305760" y="3259079"/>
              <a:ext cx="1246838" cy="615553"/>
            </a:xfrm>
            <a:prstGeom prst="rect">
              <a:avLst/>
            </a:prstGeom>
            <a:noFill/>
          </p:spPr>
          <p:txBody>
            <a:bodyPr wrap="square" rtlCol="0">
              <a:spAutoFit/>
            </a:bodyPr>
            <a:lstStyle/>
            <a:p>
              <a:pPr algn="ctr"/>
              <a:r>
                <a:rPr lang="en-US" altLang="zh-CN" sz="1200" dirty="0">
                  <a:solidFill>
                    <a:schemeClr val="tx1">
                      <a:lumMod val="50000"/>
                      <a:lumOff val="50000"/>
                    </a:schemeClr>
                  </a:solidFill>
                  <a:effectLst>
                    <a:innerShdw blurRad="25400" dist="38100" dir="13500000">
                      <a:prstClr val="black">
                        <a:alpha val="50000"/>
                      </a:prstClr>
                    </a:innerShdw>
                  </a:effectLst>
                  <a:latin typeface="+mn-lt"/>
                  <a:ea typeface="+mn-ea"/>
                  <a:cs typeface="+mn-ea"/>
                  <a:sym typeface="+mn-lt"/>
                </a:rPr>
                <a:t>TEXT HERE</a:t>
              </a:r>
              <a:endParaRPr lang="zh-CN" altLang="en-US" sz="1200" dirty="0">
                <a:solidFill>
                  <a:schemeClr val="tx1">
                    <a:lumMod val="50000"/>
                    <a:lumOff val="50000"/>
                  </a:schemeClr>
                </a:solidFill>
                <a:effectLst>
                  <a:innerShdw blurRad="25400" dist="38100" dir="13500000">
                    <a:prstClr val="black">
                      <a:alpha val="50000"/>
                    </a:prstClr>
                  </a:innerShdw>
                </a:effectLst>
                <a:latin typeface="+mn-lt"/>
                <a:ea typeface="+mn-ea"/>
                <a:cs typeface="+mn-ea"/>
                <a:sym typeface="+mn-lt"/>
              </a:endParaRPr>
            </a:p>
          </p:txBody>
        </p:sp>
      </p:grpSp>
      <p:grpSp>
        <p:nvGrpSpPr>
          <p:cNvPr id="51" name="组合 50"/>
          <p:cNvGrpSpPr/>
          <p:nvPr/>
        </p:nvGrpSpPr>
        <p:grpSpPr>
          <a:xfrm>
            <a:off x="932928" y="1133443"/>
            <a:ext cx="2266517" cy="1015495"/>
            <a:chOff x="478583" y="1976343"/>
            <a:chExt cx="3021629" cy="1353993"/>
          </a:xfrm>
        </p:grpSpPr>
        <p:sp>
          <p:nvSpPr>
            <p:cNvPr id="52" name="文本框 25"/>
            <p:cNvSpPr txBox="1"/>
            <p:nvPr/>
          </p:nvSpPr>
          <p:spPr>
            <a:xfrm>
              <a:off x="622599" y="1976343"/>
              <a:ext cx="870744" cy="553997"/>
            </a:xfrm>
            <a:prstGeom prst="rect">
              <a:avLst/>
            </a:prstGeom>
            <a:noFill/>
          </p:spPr>
          <p:txBody>
            <a:bodyPr wrap="square" rtlCol="0">
              <a:spAutoFit/>
            </a:bodyPr>
            <a:lstStyle/>
            <a:p>
              <a:pPr algn="r"/>
              <a:r>
                <a:rPr lang="en-US" altLang="zh-CN" sz="2100" dirty="0">
                  <a:solidFill>
                    <a:srgbClr val="0070C0"/>
                  </a:solidFill>
                  <a:latin typeface="+mn-lt"/>
                  <a:ea typeface="+mn-ea"/>
                  <a:cs typeface="+mn-ea"/>
                  <a:sym typeface="+mn-lt"/>
                </a:rPr>
                <a:t>01</a:t>
              </a:r>
              <a:endParaRPr lang="zh-CN" altLang="en-US" sz="2100" dirty="0">
                <a:solidFill>
                  <a:srgbClr val="0070C0"/>
                </a:solidFill>
                <a:latin typeface="+mn-lt"/>
                <a:ea typeface="+mn-ea"/>
                <a:cs typeface="+mn-ea"/>
                <a:sym typeface="+mn-lt"/>
              </a:endParaRPr>
            </a:p>
          </p:txBody>
        </p:sp>
        <p:grpSp>
          <p:nvGrpSpPr>
            <p:cNvPr id="53" name="组合 52"/>
            <p:cNvGrpSpPr/>
            <p:nvPr/>
          </p:nvGrpSpPr>
          <p:grpSpPr>
            <a:xfrm>
              <a:off x="478583" y="2060848"/>
              <a:ext cx="3021629" cy="1269488"/>
              <a:chOff x="2326778" y="3801665"/>
              <a:chExt cx="3022023" cy="1269488"/>
            </a:xfrm>
          </p:grpSpPr>
          <p:sp>
            <p:nvSpPr>
              <p:cNvPr id="54" name="文本框 43"/>
              <p:cNvSpPr txBox="1"/>
              <p:nvPr/>
            </p:nvSpPr>
            <p:spPr>
              <a:xfrm>
                <a:off x="3365318" y="3801665"/>
                <a:ext cx="1983483" cy="430887"/>
              </a:xfrm>
              <a:prstGeom prst="rect">
                <a:avLst/>
              </a:prstGeom>
              <a:noFill/>
            </p:spPr>
            <p:txBody>
              <a:bodyPr wrap="square" rtlCol="0">
                <a:spAutoFit/>
              </a:bodyPr>
              <a:lstStyle/>
              <a:p>
                <a:pPr algn="r"/>
                <a:r>
                  <a:rPr lang="zh-CN" altLang="en-US" sz="1500" dirty="0">
                    <a:solidFill>
                      <a:srgbClr val="0070C0"/>
                    </a:solidFill>
                    <a:latin typeface="+mn-lt"/>
                    <a:ea typeface="+mn-ea"/>
                    <a:cs typeface="+mn-ea"/>
                    <a:sym typeface="+mn-lt"/>
                  </a:rPr>
                  <a:t>在此添加标题</a:t>
                </a:r>
              </a:p>
            </p:txBody>
          </p:sp>
          <p:sp>
            <p:nvSpPr>
              <p:cNvPr id="55" name="文本框 44"/>
              <p:cNvSpPr txBox="1"/>
              <p:nvPr/>
            </p:nvSpPr>
            <p:spPr>
              <a:xfrm>
                <a:off x="2326778" y="4135512"/>
                <a:ext cx="2808675" cy="935641"/>
              </a:xfrm>
              <a:prstGeom prst="rect">
                <a:avLst/>
              </a:prstGeom>
              <a:noFill/>
            </p:spPr>
            <p:txBody>
              <a:bodyPr wrap="square" rtlCol="0">
                <a:spAutoFit/>
              </a:bodyPr>
              <a:lstStyle/>
              <a:p>
                <a:pPr lvl="0" algn="r">
                  <a:lnSpc>
                    <a:spcPct val="120000"/>
                  </a:lnSpc>
                </a:pPr>
                <a:r>
                  <a:rPr lang="zh-CN" altLang="en-US" sz="1100" dirty="0">
                    <a:solidFill>
                      <a:prstClr val="black"/>
                    </a:solidFill>
                    <a:latin typeface="+mn-lt"/>
                    <a:ea typeface="+mn-ea"/>
                    <a:cs typeface="+mn-ea"/>
                    <a:sym typeface="+mn-lt"/>
                  </a:rPr>
                  <a:t>单击此处添加文字阐述，添加简短问题说明文字，具体说明文字在此处添加此处</a:t>
                </a:r>
                <a:endParaRPr lang="zh-CN" altLang="en-US" sz="800" dirty="0">
                  <a:solidFill>
                    <a:prstClr val="black">
                      <a:lumMod val="65000"/>
                      <a:lumOff val="35000"/>
                    </a:prstClr>
                  </a:solidFill>
                  <a:latin typeface="+mn-lt"/>
                  <a:ea typeface="+mn-ea"/>
                  <a:cs typeface="+mn-ea"/>
                  <a:sym typeface="+mn-lt"/>
                </a:endParaRPr>
              </a:p>
            </p:txBody>
          </p:sp>
        </p:grpSp>
      </p:grpSp>
      <p:grpSp>
        <p:nvGrpSpPr>
          <p:cNvPr id="56" name="组合 55"/>
          <p:cNvGrpSpPr/>
          <p:nvPr/>
        </p:nvGrpSpPr>
        <p:grpSpPr>
          <a:xfrm>
            <a:off x="6246405" y="1055919"/>
            <a:ext cx="2106506" cy="1015495"/>
            <a:chOff x="478583" y="1976343"/>
            <a:chExt cx="2808309" cy="1353993"/>
          </a:xfrm>
        </p:grpSpPr>
        <p:sp>
          <p:nvSpPr>
            <p:cNvPr id="57" name="文本框 25"/>
            <p:cNvSpPr txBox="1"/>
            <p:nvPr/>
          </p:nvSpPr>
          <p:spPr>
            <a:xfrm>
              <a:off x="622599" y="1976343"/>
              <a:ext cx="870744" cy="553997"/>
            </a:xfrm>
            <a:prstGeom prst="rect">
              <a:avLst/>
            </a:prstGeom>
            <a:noFill/>
          </p:spPr>
          <p:txBody>
            <a:bodyPr wrap="square" rtlCol="0">
              <a:spAutoFit/>
            </a:bodyPr>
            <a:lstStyle/>
            <a:p>
              <a:r>
                <a:rPr lang="en-US" altLang="zh-CN" sz="2100" dirty="0">
                  <a:solidFill>
                    <a:srgbClr val="00B0F0"/>
                  </a:solidFill>
                  <a:latin typeface="+mn-lt"/>
                  <a:ea typeface="+mn-ea"/>
                  <a:cs typeface="+mn-ea"/>
                  <a:sym typeface="+mn-lt"/>
                </a:rPr>
                <a:t>03</a:t>
              </a:r>
              <a:endParaRPr lang="zh-CN" altLang="en-US" sz="2100" dirty="0">
                <a:solidFill>
                  <a:srgbClr val="00B0F0"/>
                </a:solidFill>
                <a:latin typeface="+mn-lt"/>
                <a:ea typeface="+mn-ea"/>
                <a:cs typeface="+mn-ea"/>
                <a:sym typeface="+mn-lt"/>
              </a:endParaRPr>
            </a:p>
          </p:txBody>
        </p:sp>
        <p:grpSp>
          <p:nvGrpSpPr>
            <p:cNvPr id="58" name="组合 57"/>
            <p:cNvGrpSpPr/>
            <p:nvPr/>
          </p:nvGrpSpPr>
          <p:grpSpPr>
            <a:xfrm>
              <a:off x="478583" y="2060848"/>
              <a:ext cx="2808309" cy="1269488"/>
              <a:chOff x="2326778" y="3801665"/>
              <a:chExt cx="2808675" cy="1269488"/>
            </a:xfrm>
          </p:grpSpPr>
          <p:sp>
            <p:nvSpPr>
              <p:cNvPr id="59" name="文本框 43"/>
              <p:cNvSpPr txBox="1"/>
              <p:nvPr/>
            </p:nvSpPr>
            <p:spPr>
              <a:xfrm>
                <a:off x="3075593" y="3801665"/>
                <a:ext cx="1725052" cy="410369"/>
              </a:xfrm>
              <a:prstGeom prst="rect">
                <a:avLst/>
              </a:prstGeom>
              <a:noFill/>
            </p:spPr>
            <p:txBody>
              <a:bodyPr wrap="square" rtlCol="0">
                <a:spAutoFit/>
              </a:bodyPr>
              <a:lstStyle/>
              <a:p>
                <a:r>
                  <a:rPr lang="zh-CN" altLang="en-US" sz="1400" dirty="0">
                    <a:solidFill>
                      <a:srgbClr val="00B0F0"/>
                    </a:solidFill>
                    <a:latin typeface="+mn-lt"/>
                    <a:ea typeface="+mn-ea"/>
                    <a:cs typeface="+mn-ea"/>
                    <a:sym typeface="+mn-lt"/>
                  </a:rPr>
                  <a:t>在此添加标题</a:t>
                </a:r>
              </a:p>
            </p:txBody>
          </p:sp>
          <p:sp>
            <p:nvSpPr>
              <p:cNvPr id="60" name="文本框 44"/>
              <p:cNvSpPr txBox="1"/>
              <p:nvPr/>
            </p:nvSpPr>
            <p:spPr>
              <a:xfrm>
                <a:off x="2326778" y="4135512"/>
                <a:ext cx="2808675" cy="935641"/>
              </a:xfrm>
              <a:prstGeom prst="rect">
                <a:avLst/>
              </a:prstGeom>
              <a:noFill/>
            </p:spPr>
            <p:txBody>
              <a:bodyPr wrap="square" rtlCol="0">
                <a:spAutoFit/>
              </a:bodyPr>
              <a:lstStyle/>
              <a:p>
                <a:pPr lvl="0">
                  <a:lnSpc>
                    <a:spcPct val="120000"/>
                  </a:lnSpc>
                </a:pPr>
                <a:r>
                  <a:rPr lang="zh-CN" altLang="en-US" sz="1100" dirty="0">
                    <a:solidFill>
                      <a:prstClr val="black"/>
                    </a:solidFill>
                    <a:latin typeface="+mn-lt"/>
                    <a:ea typeface="+mn-ea"/>
                    <a:cs typeface="+mn-ea"/>
                    <a:sym typeface="+mn-lt"/>
                  </a:rPr>
                  <a:t>单击此处添加文字阐述，添加简短问题说明文字，具体说明文字在此处添加此处</a:t>
                </a:r>
                <a:endParaRPr lang="zh-CN" altLang="en-US" sz="800" dirty="0">
                  <a:solidFill>
                    <a:prstClr val="black">
                      <a:lumMod val="65000"/>
                      <a:lumOff val="35000"/>
                    </a:prstClr>
                  </a:solidFill>
                  <a:latin typeface="+mn-lt"/>
                  <a:ea typeface="+mn-ea"/>
                  <a:cs typeface="+mn-ea"/>
                  <a:sym typeface="+mn-lt"/>
                </a:endParaRPr>
              </a:p>
            </p:txBody>
          </p:sp>
        </p:grpSp>
      </p:grpSp>
      <p:grpSp>
        <p:nvGrpSpPr>
          <p:cNvPr id="61" name="组合 60"/>
          <p:cNvGrpSpPr/>
          <p:nvPr/>
        </p:nvGrpSpPr>
        <p:grpSpPr>
          <a:xfrm>
            <a:off x="845103" y="3094351"/>
            <a:ext cx="2106506" cy="1015495"/>
            <a:chOff x="478583" y="1976343"/>
            <a:chExt cx="2808309" cy="1353993"/>
          </a:xfrm>
        </p:grpSpPr>
        <p:sp>
          <p:nvSpPr>
            <p:cNvPr id="62" name="文本框 25"/>
            <p:cNvSpPr txBox="1"/>
            <p:nvPr/>
          </p:nvSpPr>
          <p:spPr>
            <a:xfrm>
              <a:off x="622599" y="1976343"/>
              <a:ext cx="870744" cy="553997"/>
            </a:xfrm>
            <a:prstGeom prst="rect">
              <a:avLst/>
            </a:prstGeom>
            <a:noFill/>
          </p:spPr>
          <p:txBody>
            <a:bodyPr wrap="square" rtlCol="0">
              <a:spAutoFit/>
            </a:bodyPr>
            <a:lstStyle/>
            <a:p>
              <a:pPr algn="r"/>
              <a:r>
                <a:rPr lang="en-US" altLang="zh-CN" sz="2100" dirty="0">
                  <a:solidFill>
                    <a:srgbClr val="00B0F0"/>
                  </a:solidFill>
                  <a:latin typeface="+mn-lt"/>
                  <a:ea typeface="+mn-ea"/>
                  <a:cs typeface="+mn-ea"/>
                  <a:sym typeface="+mn-lt"/>
                </a:rPr>
                <a:t>02</a:t>
              </a:r>
              <a:endParaRPr lang="zh-CN" altLang="en-US" sz="2100" dirty="0">
                <a:solidFill>
                  <a:srgbClr val="00B0F0"/>
                </a:solidFill>
                <a:latin typeface="+mn-lt"/>
                <a:ea typeface="+mn-ea"/>
                <a:cs typeface="+mn-ea"/>
                <a:sym typeface="+mn-lt"/>
              </a:endParaRPr>
            </a:p>
          </p:txBody>
        </p:sp>
        <p:grpSp>
          <p:nvGrpSpPr>
            <p:cNvPr id="63" name="组合 62"/>
            <p:cNvGrpSpPr/>
            <p:nvPr/>
          </p:nvGrpSpPr>
          <p:grpSpPr>
            <a:xfrm>
              <a:off x="478583" y="2060848"/>
              <a:ext cx="2808309" cy="1269488"/>
              <a:chOff x="2326778" y="3801665"/>
              <a:chExt cx="2808675" cy="1269488"/>
            </a:xfrm>
          </p:grpSpPr>
          <p:sp>
            <p:nvSpPr>
              <p:cNvPr id="64" name="文本框 43"/>
              <p:cNvSpPr txBox="1"/>
              <p:nvPr/>
            </p:nvSpPr>
            <p:spPr>
              <a:xfrm>
                <a:off x="3338383" y="3801665"/>
                <a:ext cx="1725052" cy="410369"/>
              </a:xfrm>
              <a:prstGeom prst="rect">
                <a:avLst/>
              </a:prstGeom>
              <a:noFill/>
            </p:spPr>
            <p:txBody>
              <a:bodyPr wrap="square" rtlCol="0">
                <a:spAutoFit/>
              </a:bodyPr>
              <a:lstStyle/>
              <a:p>
                <a:pPr algn="r"/>
                <a:r>
                  <a:rPr lang="zh-CN" altLang="en-US" sz="1400" dirty="0">
                    <a:solidFill>
                      <a:srgbClr val="00B0F0"/>
                    </a:solidFill>
                    <a:latin typeface="+mn-lt"/>
                    <a:ea typeface="+mn-ea"/>
                    <a:cs typeface="+mn-ea"/>
                    <a:sym typeface="+mn-lt"/>
                  </a:rPr>
                  <a:t>在此添加标题</a:t>
                </a:r>
              </a:p>
            </p:txBody>
          </p:sp>
          <p:sp>
            <p:nvSpPr>
              <p:cNvPr id="65" name="文本框 44"/>
              <p:cNvSpPr txBox="1"/>
              <p:nvPr/>
            </p:nvSpPr>
            <p:spPr>
              <a:xfrm>
                <a:off x="2326778" y="4135512"/>
                <a:ext cx="2808675" cy="935641"/>
              </a:xfrm>
              <a:prstGeom prst="rect">
                <a:avLst/>
              </a:prstGeom>
              <a:noFill/>
            </p:spPr>
            <p:txBody>
              <a:bodyPr wrap="square" rtlCol="0">
                <a:spAutoFit/>
              </a:bodyPr>
              <a:lstStyle/>
              <a:p>
                <a:pPr lvl="0" algn="r">
                  <a:lnSpc>
                    <a:spcPct val="120000"/>
                  </a:lnSpc>
                </a:pPr>
                <a:r>
                  <a:rPr lang="zh-CN" altLang="en-US" sz="1100" dirty="0">
                    <a:solidFill>
                      <a:prstClr val="black"/>
                    </a:solidFill>
                    <a:latin typeface="+mn-lt"/>
                    <a:ea typeface="+mn-ea"/>
                    <a:cs typeface="+mn-ea"/>
                    <a:sym typeface="+mn-lt"/>
                  </a:rPr>
                  <a:t>单击此处添加文字阐述，添加简短问题说明文字，具体说明文字在此处添加此处</a:t>
                </a:r>
                <a:endParaRPr lang="zh-CN" altLang="en-US" sz="800" dirty="0">
                  <a:solidFill>
                    <a:prstClr val="black">
                      <a:lumMod val="65000"/>
                      <a:lumOff val="35000"/>
                    </a:prstClr>
                  </a:solidFill>
                  <a:latin typeface="+mn-lt"/>
                  <a:ea typeface="+mn-ea"/>
                  <a:cs typeface="+mn-ea"/>
                  <a:sym typeface="+mn-lt"/>
                </a:endParaRPr>
              </a:p>
            </p:txBody>
          </p:sp>
        </p:grpSp>
      </p:grpSp>
      <p:grpSp>
        <p:nvGrpSpPr>
          <p:cNvPr id="66" name="组合 65"/>
          <p:cNvGrpSpPr/>
          <p:nvPr/>
        </p:nvGrpSpPr>
        <p:grpSpPr>
          <a:xfrm>
            <a:off x="6408445" y="3189877"/>
            <a:ext cx="2106506" cy="1015495"/>
            <a:chOff x="478583" y="1976343"/>
            <a:chExt cx="2808309" cy="1353993"/>
          </a:xfrm>
        </p:grpSpPr>
        <p:sp>
          <p:nvSpPr>
            <p:cNvPr id="67" name="文本框 25"/>
            <p:cNvSpPr txBox="1"/>
            <p:nvPr/>
          </p:nvSpPr>
          <p:spPr>
            <a:xfrm>
              <a:off x="622599" y="1976343"/>
              <a:ext cx="870744" cy="553997"/>
            </a:xfrm>
            <a:prstGeom prst="rect">
              <a:avLst/>
            </a:prstGeom>
            <a:noFill/>
          </p:spPr>
          <p:txBody>
            <a:bodyPr wrap="square" rtlCol="0">
              <a:spAutoFit/>
            </a:bodyPr>
            <a:lstStyle/>
            <a:p>
              <a:r>
                <a:rPr lang="en-US" altLang="zh-CN" sz="2100" dirty="0">
                  <a:solidFill>
                    <a:srgbClr val="0070C0"/>
                  </a:solidFill>
                  <a:latin typeface="+mn-lt"/>
                  <a:ea typeface="+mn-ea"/>
                  <a:cs typeface="+mn-ea"/>
                  <a:sym typeface="+mn-lt"/>
                </a:rPr>
                <a:t>04</a:t>
              </a:r>
              <a:endParaRPr lang="zh-CN" altLang="en-US" sz="2100" dirty="0">
                <a:solidFill>
                  <a:srgbClr val="0070C0"/>
                </a:solidFill>
                <a:latin typeface="+mn-lt"/>
                <a:ea typeface="+mn-ea"/>
                <a:cs typeface="+mn-ea"/>
                <a:sym typeface="+mn-lt"/>
              </a:endParaRPr>
            </a:p>
          </p:txBody>
        </p:sp>
        <p:grpSp>
          <p:nvGrpSpPr>
            <p:cNvPr id="68" name="组合 67"/>
            <p:cNvGrpSpPr/>
            <p:nvPr/>
          </p:nvGrpSpPr>
          <p:grpSpPr>
            <a:xfrm>
              <a:off x="478583" y="2060848"/>
              <a:ext cx="2808309" cy="1269488"/>
              <a:chOff x="2326778" y="3801665"/>
              <a:chExt cx="2808675" cy="1269488"/>
            </a:xfrm>
          </p:grpSpPr>
          <p:sp>
            <p:nvSpPr>
              <p:cNvPr id="69" name="文本框 43"/>
              <p:cNvSpPr txBox="1"/>
              <p:nvPr/>
            </p:nvSpPr>
            <p:spPr>
              <a:xfrm>
                <a:off x="3075593" y="3801665"/>
                <a:ext cx="1843807" cy="430887"/>
              </a:xfrm>
              <a:prstGeom prst="rect">
                <a:avLst/>
              </a:prstGeom>
              <a:noFill/>
            </p:spPr>
            <p:txBody>
              <a:bodyPr wrap="square" rtlCol="0">
                <a:spAutoFit/>
              </a:bodyPr>
              <a:lstStyle/>
              <a:p>
                <a:r>
                  <a:rPr lang="zh-CN" altLang="en-US" sz="1500" dirty="0">
                    <a:solidFill>
                      <a:srgbClr val="0070C0"/>
                    </a:solidFill>
                    <a:latin typeface="+mn-lt"/>
                    <a:ea typeface="+mn-ea"/>
                    <a:cs typeface="+mn-ea"/>
                    <a:sym typeface="+mn-lt"/>
                  </a:rPr>
                  <a:t>在此添加标题</a:t>
                </a:r>
              </a:p>
            </p:txBody>
          </p:sp>
          <p:sp>
            <p:nvSpPr>
              <p:cNvPr id="70" name="文本框 44"/>
              <p:cNvSpPr txBox="1"/>
              <p:nvPr/>
            </p:nvSpPr>
            <p:spPr>
              <a:xfrm>
                <a:off x="2326778" y="4135512"/>
                <a:ext cx="2808675" cy="935641"/>
              </a:xfrm>
              <a:prstGeom prst="rect">
                <a:avLst/>
              </a:prstGeom>
              <a:noFill/>
            </p:spPr>
            <p:txBody>
              <a:bodyPr wrap="square" rtlCol="0">
                <a:spAutoFit/>
              </a:bodyPr>
              <a:lstStyle/>
              <a:p>
                <a:pPr lvl="0">
                  <a:lnSpc>
                    <a:spcPct val="120000"/>
                  </a:lnSpc>
                </a:pPr>
                <a:r>
                  <a:rPr lang="zh-CN" altLang="en-US" sz="1100" dirty="0">
                    <a:solidFill>
                      <a:prstClr val="black"/>
                    </a:solidFill>
                    <a:latin typeface="+mn-lt"/>
                    <a:ea typeface="+mn-ea"/>
                    <a:cs typeface="+mn-ea"/>
                    <a:sym typeface="+mn-lt"/>
                  </a:rPr>
                  <a:t>单击此处添加文字阐述，添加简短问题说明文字，具体说明文字在此处添加此处</a:t>
                </a:r>
                <a:endParaRPr lang="zh-CN" altLang="en-US" sz="800" dirty="0">
                  <a:solidFill>
                    <a:prstClr val="black">
                      <a:lumMod val="65000"/>
                      <a:lumOff val="35000"/>
                    </a:prstClr>
                  </a:solidFill>
                  <a:latin typeface="+mn-lt"/>
                  <a:ea typeface="+mn-ea"/>
                  <a:cs typeface="+mn-ea"/>
                  <a:sym typeface="+mn-lt"/>
                </a:endParaRPr>
              </a:p>
            </p:txBody>
          </p:sp>
        </p:grpSp>
      </p:grpSp>
      <p:grpSp>
        <p:nvGrpSpPr>
          <p:cNvPr id="71" name="组合 70"/>
          <p:cNvGrpSpPr/>
          <p:nvPr/>
        </p:nvGrpSpPr>
        <p:grpSpPr>
          <a:xfrm>
            <a:off x="-61796" y="196218"/>
            <a:ext cx="1765509" cy="551354"/>
            <a:chOff x="520640" y="251297"/>
            <a:chExt cx="1766054" cy="551523"/>
          </a:xfrm>
        </p:grpSpPr>
        <p:sp>
          <p:nvSpPr>
            <p:cNvPr id="72" name="矩形 3"/>
            <p:cNvSpPr>
              <a:spLocks noChangeArrowheads="1"/>
            </p:cNvSpPr>
            <p:nvPr/>
          </p:nvSpPr>
          <p:spPr bwMode="auto">
            <a:xfrm>
              <a:off x="872619"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存在问题</a:t>
              </a:r>
            </a:p>
          </p:txBody>
        </p:sp>
        <p:grpSp>
          <p:nvGrpSpPr>
            <p:cNvPr id="73" name="组合 72"/>
            <p:cNvGrpSpPr/>
            <p:nvPr/>
          </p:nvGrpSpPr>
          <p:grpSpPr>
            <a:xfrm>
              <a:off x="520640" y="515443"/>
              <a:ext cx="1766054" cy="287377"/>
              <a:chOff x="562081" y="425886"/>
              <a:chExt cx="1766054" cy="287377"/>
            </a:xfrm>
          </p:grpSpPr>
          <p:sp>
            <p:nvSpPr>
              <p:cNvPr id="74"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Existing problems</a:t>
                </a:r>
                <a:endParaRPr lang="zh-CN" altLang="en-US" sz="800" kern="0" dirty="0">
                  <a:solidFill>
                    <a:srgbClr val="FFFFFF">
                      <a:lumMod val="50000"/>
                    </a:srgbClr>
                  </a:solidFill>
                  <a:latin typeface="+mn-lt"/>
                  <a:ea typeface="+mn-ea"/>
                  <a:cs typeface="+mn-ea"/>
                  <a:sym typeface="+mn-lt"/>
                </a:endParaRPr>
              </a:p>
            </p:txBody>
          </p:sp>
          <p:grpSp>
            <p:nvGrpSpPr>
              <p:cNvPr id="75" name="组合 74"/>
              <p:cNvGrpSpPr/>
              <p:nvPr/>
            </p:nvGrpSpPr>
            <p:grpSpPr>
              <a:xfrm>
                <a:off x="931046" y="667544"/>
                <a:ext cx="1028125" cy="45719"/>
                <a:chOff x="688893" y="2574256"/>
                <a:chExt cx="7739508" cy="81111"/>
              </a:xfrm>
            </p:grpSpPr>
            <p:sp>
              <p:nvSpPr>
                <p:cNvPr id="76"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7"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8"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9"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0"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671068520"/>
      </p:ext>
    </p:extLst>
  </p:cSld>
  <p:clrMapOvr>
    <a:masterClrMapping/>
  </p:clrMapOvr>
  <mc:AlternateContent xmlns:mc="http://schemas.openxmlformats.org/markup-compatibility/2006" xmlns:p14="http://schemas.microsoft.com/office/powerpoint/2010/main">
    <mc:Choice Requires="p14">
      <p:transition spd="slow" p14:dur="1500" advTm="5000">
        <p14:prism/>
      </p:transition>
    </mc:Choice>
    <mc:Fallback xmlns="">
      <p:transition spd="slow" advTm="5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0547" y="4155601"/>
            <a:ext cx="879085" cy="251549"/>
          </a:xfrm>
          <a:prstGeom prst="rect">
            <a:avLst/>
          </a:prstGeom>
          <a:noFill/>
        </p:spPr>
        <p:txBody>
          <a:bodyPr wrap="square" lIns="81477" tIns="40738" rIns="81477" bIns="40738" rtlCol="0">
            <a:spAutoFit/>
          </a:bodyPr>
          <a:lstStyle/>
          <a:p>
            <a:pPr algn="ctr"/>
            <a:r>
              <a:rPr lang="zh-CN" altLang="en-US" sz="1100" dirty="0">
                <a:latin typeface="+mn-lt"/>
                <a:ea typeface="+mn-ea"/>
                <a:cs typeface="+mn-ea"/>
                <a:sym typeface="+mn-lt"/>
              </a:rPr>
              <a:t>收入来源一</a:t>
            </a:r>
          </a:p>
        </p:txBody>
      </p:sp>
      <p:sp>
        <p:nvSpPr>
          <p:cNvPr id="4" name="TextBox 3"/>
          <p:cNvSpPr txBox="1"/>
          <p:nvPr/>
        </p:nvSpPr>
        <p:spPr>
          <a:xfrm>
            <a:off x="1454533" y="3700897"/>
            <a:ext cx="192520" cy="123410"/>
          </a:xfrm>
          <a:prstGeom prst="rect">
            <a:avLst/>
          </a:prstGeom>
          <a:noFill/>
        </p:spPr>
        <p:txBody>
          <a:bodyPr wrap="square" lIns="0" tIns="0" rIns="0" bIns="0" rtlCol="0">
            <a:spAutoFit/>
          </a:bodyPr>
          <a:lstStyle/>
          <a:p>
            <a:pPr algn="just"/>
            <a:r>
              <a:rPr lang="en-US" altLang="zh-CN" sz="800" dirty="0">
                <a:latin typeface="+mn-lt"/>
                <a:ea typeface="+mn-ea"/>
                <a:cs typeface="+mn-ea"/>
                <a:sym typeface="+mn-lt"/>
              </a:rPr>
              <a:t>100</a:t>
            </a:r>
            <a:endParaRPr lang="zh-CN" altLang="en-US" sz="800" dirty="0">
              <a:latin typeface="+mn-lt"/>
              <a:ea typeface="+mn-ea"/>
              <a:cs typeface="+mn-ea"/>
              <a:sym typeface="+mn-lt"/>
            </a:endParaRPr>
          </a:p>
        </p:txBody>
      </p:sp>
      <p:sp>
        <p:nvSpPr>
          <p:cNvPr id="5" name="TextBox 4"/>
          <p:cNvSpPr txBox="1"/>
          <p:nvPr/>
        </p:nvSpPr>
        <p:spPr>
          <a:xfrm>
            <a:off x="2773993" y="4155601"/>
            <a:ext cx="879085" cy="251549"/>
          </a:xfrm>
          <a:prstGeom prst="rect">
            <a:avLst/>
          </a:prstGeom>
          <a:noFill/>
        </p:spPr>
        <p:txBody>
          <a:bodyPr wrap="square" lIns="81477" tIns="40738" rIns="81477" bIns="40738" rtlCol="0">
            <a:spAutoFit/>
          </a:bodyPr>
          <a:lstStyle/>
          <a:p>
            <a:pPr algn="ctr"/>
            <a:r>
              <a:rPr lang="zh-CN" altLang="en-US" sz="1100" dirty="0">
                <a:latin typeface="+mn-lt"/>
                <a:ea typeface="+mn-ea"/>
                <a:cs typeface="+mn-ea"/>
                <a:sym typeface="+mn-lt"/>
              </a:rPr>
              <a:t>收入来源二</a:t>
            </a:r>
          </a:p>
        </p:txBody>
      </p:sp>
      <p:sp>
        <p:nvSpPr>
          <p:cNvPr id="6" name="TextBox 5"/>
          <p:cNvSpPr txBox="1"/>
          <p:nvPr/>
        </p:nvSpPr>
        <p:spPr>
          <a:xfrm>
            <a:off x="3763857" y="4155601"/>
            <a:ext cx="879085" cy="251549"/>
          </a:xfrm>
          <a:prstGeom prst="rect">
            <a:avLst/>
          </a:prstGeom>
          <a:noFill/>
        </p:spPr>
        <p:txBody>
          <a:bodyPr wrap="square" lIns="81477" tIns="40738" rIns="81477" bIns="40738" rtlCol="0">
            <a:spAutoFit/>
          </a:bodyPr>
          <a:lstStyle/>
          <a:p>
            <a:pPr algn="ctr"/>
            <a:r>
              <a:rPr lang="zh-CN" altLang="en-US" sz="1100" dirty="0">
                <a:latin typeface="+mn-lt"/>
                <a:ea typeface="+mn-ea"/>
                <a:cs typeface="+mn-ea"/>
                <a:sym typeface="+mn-lt"/>
              </a:rPr>
              <a:t>收入来源三</a:t>
            </a:r>
          </a:p>
        </p:txBody>
      </p:sp>
      <p:sp>
        <p:nvSpPr>
          <p:cNvPr id="7" name="TextBox 6"/>
          <p:cNvSpPr txBox="1"/>
          <p:nvPr/>
        </p:nvSpPr>
        <p:spPr>
          <a:xfrm>
            <a:off x="4753722" y="4155601"/>
            <a:ext cx="879085" cy="251549"/>
          </a:xfrm>
          <a:prstGeom prst="rect">
            <a:avLst/>
          </a:prstGeom>
          <a:noFill/>
        </p:spPr>
        <p:txBody>
          <a:bodyPr wrap="square" lIns="81477" tIns="40738" rIns="81477" bIns="40738" rtlCol="0">
            <a:spAutoFit/>
          </a:bodyPr>
          <a:lstStyle/>
          <a:p>
            <a:pPr algn="ctr"/>
            <a:r>
              <a:rPr lang="zh-CN" altLang="en-US" sz="1100" dirty="0">
                <a:latin typeface="+mn-lt"/>
                <a:ea typeface="+mn-ea"/>
                <a:cs typeface="+mn-ea"/>
                <a:sym typeface="+mn-lt"/>
              </a:rPr>
              <a:t>收入来源四</a:t>
            </a:r>
          </a:p>
        </p:txBody>
      </p:sp>
      <p:sp>
        <p:nvSpPr>
          <p:cNvPr id="8" name="TextBox 7"/>
          <p:cNvSpPr txBox="1"/>
          <p:nvPr/>
        </p:nvSpPr>
        <p:spPr>
          <a:xfrm>
            <a:off x="1454533" y="3372062"/>
            <a:ext cx="192520" cy="123410"/>
          </a:xfrm>
          <a:prstGeom prst="rect">
            <a:avLst/>
          </a:prstGeom>
          <a:noFill/>
        </p:spPr>
        <p:txBody>
          <a:bodyPr wrap="square" lIns="0" tIns="0" rIns="0" bIns="0" rtlCol="0">
            <a:spAutoFit/>
          </a:bodyPr>
          <a:lstStyle/>
          <a:p>
            <a:pPr algn="just"/>
            <a:r>
              <a:rPr lang="en-US" altLang="zh-CN" sz="800" dirty="0">
                <a:latin typeface="+mn-lt"/>
                <a:ea typeface="+mn-ea"/>
                <a:cs typeface="+mn-ea"/>
                <a:sym typeface="+mn-lt"/>
              </a:rPr>
              <a:t>200</a:t>
            </a:r>
            <a:endParaRPr lang="zh-CN" altLang="en-US" sz="800" dirty="0">
              <a:latin typeface="+mn-lt"/>
              <a:ea typeface="+mn-ea"/>
              <a:cs typeface="+mn-ea"/>
              <a:sym typeface="+mn-lt"/>
            </a:endParaRPr>
          </a:p>
        </p:txBody>
      </p:sp>
      <p:sp>
        <p:nvSpPr>
          <p:cNvPr id="9" name="TextBox 8"/>
          <p:cNvSpPr txBox="1"/>
          <p:nvPr/>
        </p:nvSpPr>
        <p:spPr>
          <a:xfrm>
            <a:off x="1454533" y="3043226"/>
            <a:ext cx="192520" cy="123410"/>
          </a:xfrm>
          <a:prstGeom prst="rect">
            <a:avLst/>
          </a:prstGeom>
          <a:noFill/>
        </p:spPr>
        <p:txBody>
          <a:bodyPr wrap="square" lIns="0" tIns="0" rIns="0" bIns="0" rtlCol="0">
            <a:spAutoFit/>
          </a:bodyPr>
          <a:lstStyle/>
          <a:p>
            <a:pPr algn="just"/>
            <a:r>
              <a:rPr lang="en-US" altLang="zh-CN" sz="800" dirty="0">
                <a:latin typeface="+mn-lt"/>
                <a:ea typeface="+mn-ea"/>
                <a:cs typeface="+mn-ea"/>
                <a:sym typeface="+mn-lt"/>
              </a:rPr>
              <a:t>300</a:t>
            </a:r>
            <a:endParaRPr lang="zh-CN" altLang="en-US" sz="800" dirty="0">
              <a:latin typeface="+mn-lt"/>
              <a:ea typeface="+mn-ea"/>
              <a:cs typeface="+mn-ea"/>
              <a:sym typeface="+mn-lt"/>
            </a:endParaRPr>
          </a:p>
        </p:txBody>
      </p:sp>
      <p:sp>
        <p:nvSpPr>
          <p:cNvPr id="10" name="TextBox 9"/>
          <p:cNvSpPr txBox="1"/>
          <p:nvPr/>
        </p:nvSpPr>
        <p:spPr>
          <a:xfrm>
            <a:off x="1454533" y="2714390"/>
            <a:ext cx="192520" cy="123410"/>
          </a:xfrm>
          <a:prstGeom prst="rect">
            <a:avLst/>
          </a:prstGeom>
          <a:noFill/>
        </p:spPr>
        <p:txBody>
          <a:bodyPr wrap="square" lIns="0" tIns="0" rIns="0" bIns="0" rtlCol="0">
            <a:spAutoFit/>
          </a:bodyPr>
          <a:lstStyle/>
          <a:p>
            <a:pPr algn="just"/>
            <a:r>
              <a:rPr lang="en-US" altLang="zh-CN" sz="800" dirty="0">
                <a:latin typeface="+mn-lt"/>
                <a:ea typeface="+mn-ea"/>
                <a:cs typeface="+mn-ea"/>
                <a:sym typeface="+mn-lt"/>
              </a:rPr>
              <a:t>400</a:t>
            </a:r>
            <a:endParaRPr lang="zh-CN" altLang="en-US" sz="800" dirty="0">
              <a:latin typeface="+mn-lt"/>
              <a:ea typeface="+mn-ea"/>
              <a:cs typeface="+mn-ea"/>
              <a:sym typeface="+mn-lt"/>
            </a:endParaRPr>
          </a:p>
        </p:txBody>
      </p:sp>
      <p:sp>
        <p:nvSpPr>
          <p:cNvPr id="11" name="TextBox 10"/>
          <p:cNvSpPr txBox="1"/>
          <p:nvPr/>
        </p:nvSpPr>
        <p:spPr>
          <a:xfrm>
            <a:off x="1454533" y="2385554"/>
            <a:ext cx="192520" cy="123410"/>
          </a:xfrm>
          <a:prstGeom prst="rect">
            <a:avLst/>
          </a:prstGeom>
          <a:noFill/>
        </p:spPr>
        <p:txBody>
          <a:bodyPr wrap="square" lIns="0" tIns="0" rIns="0" bIns="0" rtlCol="0">
            <a:spAutoFit/>
          </a:bodyPr>
          <a:lstStyle/>
          <a:p>
            <a:pPr algn="just"/>
            <a:r>
              <a:rPr lang="en-US" altLang="zh-CN" sz="800" dirty="0">
                <a:latin typeface="+mn-lt"/>
                <a:ea typeface="+mn-ea"/>
                <a:cs typeface="+mn-ea"/>
                <a:sym typeface="+mn-lt"/>
              </a:rPr>
              <a:t>500</a:t>
            </a:r>
            <a:endParaRPr lang="zh-CN" altLang="en-US" sz="800" dirty="0">
              <a:latin typeface="+mn-lt"/>
              <a:ea typeface="+mn-ea"/>
              <a:cs typeface="+mn-ea"/>
              <a:sym typeface="+mn-lt"/>
            </a:endParaRPr>
          </a:p>
        </p:txBody>
      </p:sp>
      <p:sp>
        <p:nvSpPr>
          <p:cNvPr id="12" name="TextBox 11"/>
          <p:cNvSpPr txBox="1"/>
          <p:nvPr/>
        </p:nvSpPr>
        <p:spPr>
          <a:xfrm>
            <a:off x="1454533" y="2056719"/>
            <a:ext cx="192520" cy="123410"/>
          </a:xfrm>
          <a:prstGeom prst="rect">
            <a:avLst/>
          </a:prstGeom>
          <a:noFill/>
        </p:spPr>
        <p:txBody>
          <a:bodyPr wrap="square" lIns="0" tIns="0" rIns="0" bIns="0" rtlCol="0">
            <a:spAutoFit/>
          </a:bodyPr>
          <a:lstStyle/>
          <a:p>
            <a:pPr algn="just"/>
            <a:r>
              <a:rPr lang="en-US" altLang="zh-CN" sz="800" dirty="0">
                <a:latin typeface="+mn-lt"/>
                <a:ea typeface="+mn-ea"/>
                <a:cs typeface="+mn-ea"/>
                <a:sym typeface="+mn-lt"/>
              </a:rPr>
              <a:t>600</a:t>
            </a:r>
            <a:endParaRPr lang="zh-CN" altLang="en-US" sz="800" dirty="0">
              <a:latin typeface="+mn-lt"/>
              <a:ea typeface="+mn-ea"/>
              <a:cs typeface="+mn-ea"/>
              <a:sym typeface="+mn-lt"/>
            </a:endParaRPr>
          </a:p>
        </p:txBody>
      </p:sp>
      <p:sp>
        <p:nvSpPr>
          <p:cNvPr id="13" name="TextBox 12"/>
          <p:cNvSpPr txBox="1"/>
          <p:nvPr/>
        </p:nvSpPr>
        <p:spPr>
          <a:xfrm>
            <a:off x="1454533" y="1722320"/>
            <a:ext cx="192520" cy="123410"/>
          </a:xfrm>
          <a:prstGeom prst="rect">
            <a:avLst/>
          </a:prstGeom>
          <a:noFill/>
        </p:spPr>
        <p:txBody>
          <a:bodyPr wrap="square" lIns="0" tIns="0" rIns="0" bIns="0" rtlCol="0">
            <a:spAutoFit/>
          </a:bodyPr>
          <a:lstStyle/>
          <a:p>
            <a:pPr algn="just"/>
            <a:r>
              <a:rPr lang="en-US" altLang="zh-CN" sz="800" dirty="0">
                <a:latin typeface="+mn-lt"/>
                <a:ea typeface="+mn-ea"/>
                <a:cs typeface="+mn-ea"/>
                <a:sym typeface="+mn-lt"/>
              </a:rPr>
              <a:t>700</a:t>
            </a:r>
            <a:endParaRPr lang="zh-CN" altLang="en-US" sz="800" dirty="0">
              <a:latin typeface="+mn-lt"/>
              <a:ea typeface="+mn-ea"/>
              <a:cs typeface="+mn-ea"/>
              <a:sym typeface="+mn-lt"/>
            </a:endParaRPr>
          </a:p>
        </p:txBody>
      </p:sp>
      <p:grpSp>
        <p:nvGrpSpPr>
          <p:cNvPr id="14" name="组合 13"/>
          <p:cNvGrpSpPr/>
          <p:nvPr/>
        </p:nvGrpSpPr>
        <p:grpSpPr>
          <a:xfrm>
            <a:off x="1711226" y="1460752"/>
            <a:ext cx="3978744" cy="2630686"/>
            <a:chOff x="1126939" y="1350372"/>
            <a:chExt cx="4464496" cy="2952328"/>
          </a:xfrm>
        </p:grpSpPr>
        <p:cxnSp>
          <p:nvCxnSpPr>
            <p:cNvPr id="15" name="直接连接符 14"/>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454533" y="1399047"/>
            <a:ext cx="192520" cy="123410"/>
          </a:xfrm>
          <a:prstGeom prst="rect">
            <a:avLst/>
          </a:prstGeom>
          <a:noFill/>
        </p:spPr>
        <p:txBody>
          <a:bodyPr wrap="square" lIns="0" tIns="0" rIns="0" bIns="0" rtlCol="0">
            <a:spAutoFit/>
          </a:bodyPr>
          <a:lstStyle/>
          <a:p>
            <a:pPr algn="just"/>
            <a:r>
              <a:rPr lang="en-US" altLang="zh-CN" sz="800" dirty="0">
                <a:latin typeface="+mn-lt"/>
                <a:ea typeface="+mn-ea"/>
                <a:cs typeface="+mn-ea"/>
                <a:sym typeface="+mn-lt"/>
              </a:rPr>
              <a:t>800</a:t>
            </a:r>
            <a:endParaRPr lang="zh-CN" altLang="en-US" sz="800" dirty="0">
              <a:latin typeface="+mn-lt"/>
              <a:ea typeface="+mn-ea"/>
              <a:cs typeface="+mn-ea"/>
              <a:sym typeface="+mn-lt"/>
            </a:endParaRPr>
          </a:p>
        </p:txBody>
      </p:sp>
      <p:sp>
        <p:nvSpPr>
          <p:cNvPr id="25" name="TextBox 24"/>
          <p:cNvSpPr txBox="1"/>
          <p:nvPr/>
        </p:nvSpPr>
        <p:spPr>
          <a:xfrm>
            <a:off x="1454533" y="4029733"/>
            <a:ext cx="192520" cy="123410"/>
          </a:xfrm>
          <a:prstGeom prst="rect">
            <a:avLst/>
          </a:prstGeom>
          <a:noFill/>
        </p:spPr>
        <p:txBody>
          <a:bodyPr wrap="square" lIns="0" tIns="0" rIns="0" bIns="0" rtlCol="0">
            <a:spAutoFit/>
          </a:bodyPr>
          <a:lstStyle/>
          <a:p>
            <a:pPr algn="just"/>
            <a:r>
              <a:rPr lang="en-US" altLang="zh-CN" sz="800" dirty="0">
                <a:latin typeface="+mn-lt"/>
                <a:ea typeface="+mn-ea"/>
                <a:cs typeface="+mn-ea"/>
                <a:sym typeface="+mn-lt"/>
              </a:rPr>
              <a:t>0</a:t>
            </a:r>
            <a:endParaRPr lang="zh-CN" altLang="en-US" sz="800" dirty="0">
              <a:latin typeface="+mn-lt"/>
              <a:ea typeface="+mn-ea"/>
              <a:cs typeface="+mn-ea"/>
              <a:sym typeface="+mn-lt"/>
            </a:endParaRPr>
          </a:p>
        </p:txBody>
      </p:sp>
      <p:sp>
        <p:nvSpPr>
          <p:cNvPr id="26" name="矩形 25"/>
          <p:cNvSpPr/>
          <p:nvPr/>
        </p:nvSpPr>
        <p:spPr>
          <a:xfrm>
            <a:off x="1943680" y="1789588"/>
            <a:ext cx="577560" cy="2301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cs typeface="+mn-ea"/>
              <a:sym typeface="+mn-lt"/>
            </a:endParaRPr>
          </a:p>
        </p:txBody>
      </p:sp>
      <p:sp>
        <p:nvSpPr>
          <p:cNvPr id="27" name="矩形 26"/>
          <p:cNvSpPr/>
          <p:nvPr/>
        </p:nvSpPr>
        <p:spPr>
          <a:xfrm>
            <a:off x="1943680" y="1950648"/>
            <a:ext cx="577560" cy="2140793"/>
          </a:xfrm>
          <a:prstGeom prst="rect">
            <a:avLst/>
          </a:prstGeom>
          <a:solidFill>
            <a:srgbClr val="0070C0"/>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cs typeface="+mn-ea"/>
              <a:sym typeface="+mn-lt"/>
            </a:endParaRPr>
          </a:p>
        </p:txBody>
      </p:sp>
      <p:sp>
        <p:nvSpPr>
          <p:cNvPr id="28" name="矩形 27"/>
          <p:cNvSpPr/>
          <p:nvPr/>
        </p:nvSpPr>
        <p:spPr>
          <a:xfrm>
            <a:off x="2924756" y="2447260"/>
            <a:ext cx="577560" cy="16441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cs typeface="+mn-ea"/>
              <a:sym typeface="+mn-lt"/>
            </a:endParaRPr>
          </a:p>
        </p:txBody>
      </p:sp>
      <p:sp>
        <p:nvSpPr>
          <p:cNvPr id="29" name="矩形 28"/>
          <p:cNvSpPr/>
          <p:nvPr/>
        </p:nvSpPr>
        <p:spPr>
          <a:xfrm>
            <a:off x="2924756" y="2714391"/>
            <a:ext cx="577560" cy="1377050"/>
          </a:xfrm>
          <a:prstGeom prst="rect">
            <a:avLst/>
          </a:prstGeom>
          <a:solidFill>
            <a:srgbClr val="0070C0"/>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cs typeface="+mn-ea"/>
              <a:sym typeface="+mn-lt"/>
            </a:endParaRPr>
          </a:p>
        </p:txBody>
      </p:sp>
      <p:sp>
        <p:nvSpPr>
          <p:cNvPr id="30" name="矩形 29"/>
          <p:cNvSpPr/>
          <p:nvPr/>
        </p:nvSpPr>
        <p:spPr>
          <a:xfrm>
            <a:off x="3914620" y="2940513"/>
            <a:ext cx="577560" cy="11509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cs typeface="+mn-ea"/>
              <a:sym typeface="+mn-lt"/>
            </a:endParaRPr>
          </a:p>
        </p:txBody>
      </p:sp>
      <p:sp>
        <p:nvSpPr>
          <p:cNvPr id="31" name="矩形 30"/>
          <p:cNvSpPr/>
          <p:nvPr/>
        </p:nvSpPr>
        <p:spPr>
          <a:xfrm>
            <a:off x="3914620" y="3372062"/>
            <a:ext cx="577560" cy="719378"/>
          </a:xfrm>
          <a:prstGeom prst="rect">
            <a:avLst/>
          </a:prstGeom>
          <a:solidFill>
            <a:srgbClr val="0070C0"/>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cs typeface="+mn-ea"/>
              <a:sym typeface="+mn-lt"/>
            </a:endParaRPr>
          </a:p>
        </p:txBody>
      </p:sp>
      <p:sp>
        <p:nvSpPr>
          <p:cNvPr id="32" name="矩形 31"/>
          <p:cNvSpPr/>
          <p:nvPr/>
        </p:nvSpPr>
        <p:spPr>
          <a:xfrm>
            <a:off x="4909799" y="3104932"/>
            <a:ext cx="577560" cy="9865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cs typeface="+mn-ea"/>
              <a:sym typeface="+mn-lt"/>
            </a:endParaRPr>
          </a:p>
        </p:txBody>
      </p:sp>
      <p:sp>
        <p:nvSpPr>
          <p:cNvPr id="33" name="矩形 32"/>
          <p:cNvSpPr/>
          <p:nvPr/>
        </p:nvSpPr>
        <p:spPr>
          <a:xfrm>
            <a:off x="4909799" y="3319024"/>
            <a:ext cx="577560" cy="772415"/>
          </a:xfrm>
          <a:prstGeom prst="rect">
            <a:avLst/>
          </a:prstGeom>
          <a:solidFill>
            <a:srgbClr val="0070C0"/>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cs typeface="+mn-ea"/>
              <a:sym typeface="+mn-lt"/>
            </a:endParaRPr>
          </a:p>
        </p:txBody>
      </p:sp>
      <p:sp>
        <p:nvSpPr>
          <p:cNvPr id="34" name="TextBox 33"/>
          <p:cNvSpPr txBox="1"/>
          <p:nvPr/>
        </p:nvSpPr>
        <p:spPr>
          <a:xfrm>
            <a:off x="6085292" y="1779110"/>
            <a:ext cx="2181892" cy="925365"/>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50000"/>
                    <a:lumOff val="50000"/>
                  </a:schemeClr>
                </a:solidFill>
                <a:latin typeface="+mn-lt"/>
                <a:ea typeface="+mn-ea"/>
                <a:cs typeface="+mn-ea"/>
                <a:sym typeface="+mn-lt"/>
              </a:rPr>
              <a:t>       点击输入简要文字解说，解说文字尽量概括精炼，不用多余的文字修饰，简洁精准的 解说所提炼的核心概念。 点击输入简要文字解说，解说文字尽量概括精炼，不用多余的文字修饰。</a:t>
            </a:r>
          </a:p>
        </p:txBody>
      </p:sp>
      <p:sp>
        <p:nvSpPr>
          <p:cNvPr id="35" name="TextBox 34"/>
          <p:cNvSpPr txBox="1"/>
          <p:nvPr/>
        </p:nvSpPr>
        <p:spPr>
          <a:xfrm>
            <a:off x="6085292" y="1347614"/>
            <a:ext cx="1835280" cy="277609"/>
          </a:xfrm>
          <a:prstGeom prst="rect">
            <a:avLst/>
          </a:prstGeom>
          <a:noFill/>
        </p:spPr>
        <p:txBody>
          <a:bodyPr wrap="square" lIns="0" tIns="0" rIns="0" bIns="0" rtlCol="0">
            <a:spAutoFit/>
          </a:bodyPr>
          <a:lstStyle/>
          <a:p>
            <a:r>
              <a:rPr lang="zh-CN" altLang="en-US" sz="1800" dirty="0">
                <a:latin typeface="+mn-lt"/>
                <a:ea typeface="+mn-ea"/>
                <a:cs typeface="+mn-ea"/>
                <a:sym typeface="+mn-lt"/>
              </a:rPr>
              <a:t>点击输入标题文本</a:t>
            </a:r>
          </a:p>
        </p:txBody>
      </p:sp>
      <p:sp>
        <p:nvSpPr>
          <p:cNvPr id="36" name="TextBox 35"/>
          <p:cNvSpPr txBox="1"/>
          <p:nvPr/>
        </p:nvSpPr>
        <p:spPr>
          <a:xfrm>
            <a:off x="6064919" y="3035981"/>
            <a:ext cx="2027800" cy="415498"/>
          </a:xfrm>
          <a:prstGeom prst="rect">
            <a:avLst/>
          </a:prstGeom>
          <a:noFill/>
        </p:spPr>
        <p:txBody>
          <a:bodyPr wrap="square" lIns="0" tIns="0" rIns="0" bIns="0" rtlCol="0">
            <a:spAutoFit/>
          </a:bodyPr>
          <a:lstStyle/>
          <a:p>
            <a:r>
              <a:rPr lang="en-US" altLang="zh-CN" sz="2700" dirty="0">
                <a:solidFill>
                  <a:schemeClr val="tx1">
                    <a:lumMod val="50000"/>
                    <a:lumOff val="50000"/>
                  </a:schemeClr>
                </a:solidFill>
                <a:latin typeface="+mn-lt"/>
                <a:ea typeface="+mn-ea"/>
                <a:cs typeface="+mn-ea"/>
                <a:sym typeface="+mn-lt"/>
              </a:rPr>
              <a:t>18,500,000</a:t>
            </a:r>
            <a:endParaRPr lang="zh-CN" altLang="en-US" sz="2700" dirty="0">
              <a:solidFill>
                <a:schemeClr val="tx1">
                  <a:lumMod val="50000"/>
                  <a:lumOff val="50000"/>
                </a:schemeClr>
              </a:solidFill>
              <a:latin typeface="+mn-lt"/>
              <a:ea typeface="+mn-ea"/>
              <a:cs typeface="+mn-ea"/>
              <a:sym typeface="+mn-lt"/>
            </a:endParaRPr>
          </a:p>
        </p:txBody>
      </p:sp>
      <p:sp>
        <p:nvSpPr>
          <p:cNvPr id="37" name="TextBox 36"/>
          <p:cNvSpPr txBox="1"/>
          <p:nvPr/>
        </p:nvSpPr>
        <p:spPr>
          <a:xfrm>
            <a:off x="6085292" y="2824655"/>
            <a:ext cx="1283466" cy="200055"/>
          </a:xfrm>
          <a:prstGeom prst="rect">
            <a:avLst/>
          </a:prstGeom>
          <a:noFill/>
        </p:spPr>
        <p:txBody>
          <a:bodyPr wrap="square" lIns="0" tIns="0" rIns="0" bIns="0" rtlCol="0">
            <a:spAutoFit/>
          </a:bodyPr>
          <a:lstStyle/>
          <a:p>
            <a:r>
              <a:rPr lang="zh-CN" altLang="en-US" sz="1300" b="1" dirty="0">
                <a:latin typeface="+mn-lt"/>
                <a:ea typeface="+mn-ea"/>
                <a:cs typeface="+mn-ea"/>
                <a:sym typeface="+mn-lt"/>
              </a:rPr>
              <a:t>全年总额：</a:t>
            </a:r>
          </a:p>
        </p:txBody>
      </p:sp>
      <p:sp>
        <p:nvSpPr>
          <p:cNvPr id="38" name="TextBox 37"/>
          <p:cNvSpPr txBox="1"/>
          <p:nvPr/>
        </p:nvSpPr>
        <p:spPr>
          <a:xfrm>
            <a:off x="6095007" y="3846872"/>
            <a:ext cx="565845" cy="200055"/>
          </a:xfrm>
          <a:prstGeom prst="rect">
            <a:avLst/>
          </a:prstGeom>
          <a:noFill/>
        </p:spPr>
        <p:txBody>
          <a:bodyPr wrap="square" lIns="0" tIns="0" rIns="0" bIns="0" rtlCol="0">
            <a:spAutoFit/>
          </a:bodyPr>
          <a:lstStyle/>
          <a:p>
            <a:r>
              <a:rPr lang="zh-CN" altLang="en-US" sz="1300" dirty="0">
                <a:latin typeface="+mn-lt"/>
                <a:ea typeface="+mn-ea"/>
                <a:cs typeface="+mn-ea"/>
                <a:sym typeface="+mn-lt"/>
              </a:rPr>
              <a:t>毛利润</a:t>
            </a:r>
          </a:p>
        </p:txBody>
      </p:sp>
      <p:sp>
        <p:nvSpPr>
          <p:cNvPr id="39" name="TextBox 38"/>
          <p:cNvSpPr txBox="1"/>
          <p:nvPr/>
        </p:nvSpPr>
        <p:spPr>
          <a:xfrm>
            <a:off x="6095007" y="4153660"/>
            <a:ext cx="565845" cy="200055"/>
          </a:xfrm>
          <a:prstGeom prst="rect">
            <a:avLst/>
          </a:prstGeom>
          <a:noFill/>
        </p:spPr>
        <p:txBody>
          <a:bodyPr wrap="square" lIns="0" tIns="0" rIns="0" bIns="0" rtlCol="0">
            <a:spAutoFit/>
          </a:bodyPr>
          <a:lstStyle/>
          <a:p>
            <a:r>
              <a:rPr lang="zh-CN" altLang="en-US" sz="1300" dirty="0">
                <a:latin typeface="+mn-lt"/>
                <a:ea typeface="+mn-ea"/>
                <a:cs typeface="+mn-ea"/>
                <a:sym typeface="+mn-lt"/>
              </a:rPr>
              <a:t>纯利润</a:t>
            </a:r>
          </a:p>
        </p:txBody>
      </p:sp>
      <p:sp>
        <p:nvSpPr>
          <p:cNvPr id="40" name="TextBox 9"/>
          <p:cNvSpPr txBox="1">
            <a:spLocks noChangeArrowheads="1"/>
          </p:cNvSpPr>
          <p:nvPr/>
        </p:nvSpPr>
        <p:spPr bwMode="auto">
          <a:xfrm>
            <a:off x="3987857" y="2691943"/>
            <a:ext cx="445635"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rgbClr val="0070C0"/>
                </a:solidFill>
                <a:latin typeface="+mn-lt"/>
                <a:ea typeface="+mn-ea"/>
                <a:cs typeface="+mn-ea"/>
                <a:sym typeface="+mn-lt"/>
              </a:rPr>
              <a:t>350</a:t>
            </a:r>
            <a:r>
              <a:rPr lang="zh-CN" altLang="en-US" sz="1300" b="1" dirty="0">
                <a:solidFill>
                  <a:srgbClr val="0070C0"/>
                </a:solidFill>
                <a:latin typeface="+mn-lt"/>
                <a:ea typeface="+mn-ea"/>
                <a:cs typeface="+mn-ea"/>
                <a:sym typeface="+mn-lt"/>
              </a:rPr>
              <a:t>万</a:t>
            </a:r>
          </a:p>
        </p:txBody>
      </p:sp>
      <p:sp>
        <p:nvSpPr>
          <p:cNvPr id="41" name="TextBox 9"/>
          <p:cNvSpPr txBox="1">
            <a:spLocks noChangeArrowheads="1"/>
          </p:cNvSpPr>
          <p:nvPr/>
        </p:nvSpPr>
        <p:spPr bwMode="auto">
          <a:xfrm>
            <a:off x="2990718" y="2215057"/>
            <a:ext cx="445635"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rgbClr val="00B0F0"/>
                </a:solidFill>
                <a:latin typeface="+mn-lt"/>
                <a:ea typeface="+mn-ea"/>
                <a:cs typeface="+mn-ea"/>
                <a:sym typeface="+mn-lt"/>
              </a:rPr>
              <a:t>500</a:t>
            </a:r>
            <a:r>
              <a:rPr lang="zh-CN" altLang="en-US" sz="1300" b="1" dirty="0">
                <a:solidFill>
                  <a:srgbClr val="00B0F0"/>
                </a:solidFill>
                <a:latin typeface="+mn-lt"/>
                <a:ea typeface="+mn-ea"/>
                <a:cs typeface="+mn-ea"/>
                <a:sym typeface="+mn-lt"/>
              </a:rPr>
              <a:t>万</a:t>
            </a:r>
          </a:p>
        </p:txBody>
      </p:sp>
      <p:sp>
        <p:nvSpPr>
          <p:cNvPr id="42" name="TextBox 9"/>
          <p:cNvSpPr txBox="1">
            <a:spLocks noChangeArrowheads="1"/>
          </p:cNvSpPr>
          <p:nvPr/>
        </p:nvSpPr>
        <p:spPr bwMode="auto">
          <a:xfrm>
            <a:off x="4972933" y="2878512"/>
            <a:ext cx="445635"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rgbClr val="00B0F0"/>
                </a:solidFill>
                <a:latin typeface="+mn-lt"/>
                <a:ea typeface="+mn-ea"/>
                <a:cs typeface="+mn-ea"/>
                <a:sym typeface="+mn-lt"/>
              </a:rPr>
              <a:t>300</a:t>
            </a:r>
            <a:r>
              <a:rPr lang="zh-CN" altLang="en-US" sz="1300" b="1" dirty="0">
                <a:solidFill>
                  <a:srgbClr val="00B0F0"/>
                </a:solidFill>
                <a:latin typeface="+mn-lt"/>
                <a:ea typeface="+mn-ea"/>
                <a:cs typeface="+mn-ea"/>
                <a:sym typeface="+mn-lt"/>
              </a:rPr>
              <a:t>万</a:t>
            </a:r>
          </a:p>
        </p:txBody>
      </p:sp>
      <p:sp>
        <p:nvSpPr>
          <p:cNvPr id="43" name="TextBox 42"/>
          <p:cNvSpPr txBox="1"/>
          <p:nvPr/>
        </p:nvSpPr>
        <p:spPr>
          <a:xfrm>
            <a:off x="1299530" y="4176169"/>
            <a:ext cx="471018" cy="328493"/>
          </a:xfrm>
          <a:prstGeom prst="rect">
            <a:avLst/>
          </a:prstGeom>
          <a:noFill/>
        </p:spPr>
        <p:txBody>
          <a:bodyPr wrap="square" lIns="81477" tIns="40738" rIns="81477" bIns="40738" rtlCol="0">
            <a:spAutoFit/>
          </a:bodyPr>
          <a:lstStyle/>
          <a:p>
            <a:pPr algn="ctr"/>
            <a:r>
              <a:rPr lang="zh-CN" altLang="en-US" sz="800" dirty="0">
                <a:latin typeface="+mn-lt"/>
                <a:ea typeface="+mn-ea"/>
                <a:cs typeface="+mn-ea"/>
                <a:sym typeface="+mn-lt"/>
              </a:rPr>
              <a:t>（万元）</a:t>
            </a:r>
          </a:p>
        </p:txBody>
      </p:sp>
      <p:sp>
        <p:nvSpPr>
          <p:cNvPr id="44" name="TextBox 9"/>
          <p:cNvSpPr txBox="1">
            <a:spLocks noChangeArrowheads="1"/>
          </p:cNvSpPr>
          <p:nvPr/>
        </p:nvSpPr>
        <p:spPr bwMode="auto">
          <a:xfrm>
            <a:off x="2036895" y="2035763"/>
            <a:ext cx="39113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dirty="0">
                <a:solidFill>
                  <a:schemeClr val="bg1"/>
                </a:solidFill>
                <a:latin typeface="+mn-lt"/>
                <a:ea typeface="+mn-ea"/>
                <a:cs typeface="+mn-ea"/>
                <a:sym typeface="+mn-lt"/>
              </a:rPr>
              <a:t>650</a:t>
            </a:r>
            <a:r>
              <a:rPr lang="zh-CN" altLang="en-US" sz="1100" dirty="0">
                <a:solidFill>
                  <a:schemeClr val="bg1"/>
                </a:solidFill>
                <a:latin typeface="+mn-lt"/>
                <a:ea typeface="+mn-ea"/>
                <a:cs typeface="+mn-ea"/>
                <a:sym typeface="+mn-lt"/>
              </a:rPr>
              <a:t>万</a:t>
            </a:r>
          </a:p>
        </p:txBody>
      </p:sp>
      <p:sp>
        <p:nvSpPr>
          <p:cNvPr id="45" name="TextBox 9"/>
          <p:cNvSpPr txBox="1">
            <a:spLocks noChangeArrowheads="1"/>
          </p:cNvSpPr>
          <p:nvPr/>
        </p:nvSpPr>
        <p:spPr bwMode="auto">
          <a:xfrm>
            <a:off x="3017969" y="2784790"/>
            <a:ext cx="391134"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dirty="0">
                <a:solidFill>
                  <a:schemeClr val="bg1"/>
                </a:solidFill>
                <a:latin typeface="+mn-lt"/>
                <a:ea typeface="+mn-ea"/>
                <a:cs typeface="+mn-ea"/>
                <a:sym typeface="+mn-lt"/>
              </a:rPr>
              <a:t>420</a:t>
            </a:r>
            <a:r>
              <a:rPr lang="zh-CN" altLang="en-US" sz="1100" dirty="0">
                <a:solidFill>
                  <a:schemeClr val="bg1"/>
                </a:solidFill>
                <a:latin typeface="+mn-lt"/>
                <a:ea typeface="+mn-ea"/>
                <a:cs typeface="+mn-ea"/>
                <a:sym typeface="+mn-lt"/>
              </a:rPr>
              <a:t>万</a:t>
            </a:r>
          </a:p>
        </p:txBody>
      </p:sp>
      <p:sp>
        <p:nvSpPr>
          <p:cNvPr id="46" name="TextBox 9"/>
          <p:cNvSpPr txBox="1">
            <a:spLocks noChangeArrowheads="1"/>
          </p:cNvSpPr>
          <p:nvPr/>
        </p:nvSpPr>
        <p:spPr bwMode="auto">
          <a:xfrm>
            <a:off x="4007833" y="3433767"/>
            <a:ext cx="391134"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dirty="0">
                <a:solidFill>
                  <a:schemeClr val="bg1"/>
                </a:solidFill>
                <a:latin typeface="+mn-lt"/>
                <a:ea typeface="+mn-ea"/>
                <a:cs typeface="+mn-ea"/>
                <a:sym typeface="+mn-lt"/>
              </a:rPr>
              <a:t>220</a:t>
            </a:r>
            <a:r>
              <a:rPr lang="zh-CN" altLang="en-US" sz="1100" dirty="0">
                <a:solidFill>
                  <a:schemeClr val="bg1"/>
                </a:solidFill>
                <a:latin typeface="+mn-lt"/>
                <a:ea typeface="+mn-ea"/>
                <a:cs typeface="+mn-ea"/>
                <a:sym typeface="+mn-lt"/>
              </a:rPr>
              <a:t>万</a:t>
            </a:r>
          </a:p>
        </p:txBody>
      </p:sp>
      <p:sp>
        <p:nvSpPr>
          <p:cNvPr id="47" name="TextBox 9"/>
          <p:cNvSpPr txBox="1">
            <a:spLocks noChangeArrowheads="1"/>
          </p:cNvSpPr>
          <p:nvPr/>
        </p:nvSpPr>
        <p:spPr bwMode="auto">
          <a:xfrm>
            <a:off x="4982247" y="3413198"/>
            <a:ext cx="391134"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dirty="0">
                <a:solidFill>
                  <a:schemeClr val="bg1"/>
                </a:solidFill>
                <a:latin typeface="+mn-lt"/>
                <a:ea typeface="+mn-ea"/>
                <a:cs typeface="+mn-ea"/>
                <a:sym typeface="+mn-lt"/>
              </a:rPr>
              <a:t>240</a:t>
            </a:r>
            <a:r>
              <a:rPr lang="zh-CN" altLang="en-US" sz="1100" dirty="0">
                <a:solidFill>
                  <a:schemeClr val="bg1"/>
                </a:solidFill>
                <a:latin typeface="+mn-lt"/>
                <a:ea typeface="+mn-ea"/>
                <a:cs typeface="+mn-ea"/>
                <a:sym typeface="+mn-lt"/>
              </a:rPr>
              <a:t>万</a:t>
            </a:r>
          </a:p>
        </p:txBody>
      </p:sp>
      <p:sp>
        <p:nvSpPr>
          <p:cNvPr id="48" name="矩形 47"/>
          <p:cNvSpPr/>
          <p:nvPr/>
        </p:nvSpPr>
        <p:spPr>
          <a:xfrm>
            <a:off x="6660852" y="3870035"/>
            <a:ext cx="342079" cy="1642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a:solidFill>
                <a:schemeClr val="bg2"/>
              </a:solidFill>
              <a:cs typeface="+mn-ea"/>
              <a:sym typeface="+mn-lt"/>
            </a:endParaRPr>
          </a:p>
        </p:txBody>
      </p:sp>
      <p:sp>
        <p:nvSpPr>
          <p:cNvPr id="49" name="矩形 48"/>
          <p:cNvSpPr/>
          <p:nvPr/>
        </p:nvSpPr>
        <p:spPr>
          <a:xfrm>
            <a:off x="6660852" y="4167503"/>
            <a:ext cx="342079" cy="1642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a:solidFill>
                <a:schemeClr val="bg2"/>
              </a:solidFill>
              <a:cs typeface="+mn-ea"/>
              <a:sym typeface="+mn-lt"/>
            </a:endParaRPr>
          </a:p>
        </p:txBody>
      </p:sp>
      <p:sp>
        <p:nvSpPr>
          <p:cNvPr id="50" name="TextBox 9"/>
          <p:cNvSpPr txBox="1">
            <a:spLocks noChangeArrowheads="1"/>
          </p:cNvSpPr>
          <p:nvPr/>
        </p:nvSpPr>
        <p:spPr bwMode="auto">
          <a:xfrm>
            <a:off x="2020909" y="1573426"/>
            <a:ext cx="445635"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rgbClr val="0070C0"/>
                </a:solidFill>
                <a:latin typeface="+mn-lt"/>
                <a:ea typeface="+mn-ea"/>
                <a:cs typeface="+mn-ea"/>
                <a:sym typeface="+mn-lt"/>
              </a:rPr>
              <a:t>700</a:t>
            </a:r>
            <a:r>
              <a:rPr lang="zh-CN" altLang="en-US" sz="1300" b="1" dirty="0">
                <a:solidFill>
                  <a:srgbClr val="0070C0"/>
                </a:solidFill>
                <a:latin typeface="+mn-lt"/>
                <a:ea typeface="+mn-ea"/>
                <a:cs typeface="+mn-ea"/>
                <a:sym typeface="+mn-lt"/>
              </a:rPr>
              <a:t>万</a:t>
            </a:r>
          </a:p>
        </p:txBody>
      </p:sp>
      <p:grpSp>
        <p:nvGrpSpPr>
          <p:cNvPr id="52" name="组合 51"/>
          <p:cNvGrpSpPr/>
          <p:nvPr/>
        </p:nvGrpSpPr>
        <p:grpSpPr>
          <a:xfrm>
            <a:off x="-61796" y="196218"/>
            <a:ext cx="1765509" cy="551354"/>
            <a:chOff x="520640" y="251297"/>
            <a:chExt cx="1766054" cy="551523"/>
          </a:xfrm>
        </p:grpSpPr>
        <p:sp>
          <p:nvSpPr>
            <p:cNvPr id="53" name="矩形 3"/>
            <p:cNvSpPr>
              <a:spLocks noChangeArrowheads="1"/>
            </p:cNvSpPr>
            <p:nvPr/>
          </p:nvSpPr>
          <p:spPr bwMode="auto">
            <a:xfrm>
              <a:off x="872620"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收益增长</a:t>
              </a:r>
            </a:p>
          </p:txBody>
        </p:sp>
        <p:grpSp>
          <p:nvGrpSpPr>
            <p:cNvPr id="54" name="组合 53"/>
            <p:cNvGrpSpPr/>
            <p:nvPr/>
          </p:nvGrpSpPr>
          <p:grpSpPr>
            <a:xfrm>
              <a:off x="520640" y="515443"/>
              <a:ext cx="1766054" cy="287377"/>
              <a:chOff x="562081" y="425886"/>
              <a:chExt cx="1766054" cy="287377"/>
            </a:xfrm>
          </p:grpSpPr>
          <p:sp>
            <p:nvSpPr>
              <p:cNvPr id="55"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Revenue growth</a:t>
                </a:r>
                <a:endParaRPr lang="zh-CN" altLang="en-US" sz="800" kern="0" dirty="0">
                  <a:solidFill>
                    <a:srgbClr val="FFFFFF">
                      <a:lumMod val="50000"/>
                    </a:srgbClr>
                  </a:solidFill>
                  <a:latin typeface="+mn-lt"/>
                  <a:ea typeface="+mn-ea"/>
                  <a:cs typeface="+mn-ea"/>
                  <a:sym typeface="+mn-lt"/>
                </a:endParaRPr>
              </a:p>
            </p:txBody>
          </p:sp>
          <p:grpSp>
            <p:nvGrpSpPr>
              <p:cNvPr id="56" name="组合 55"/>
              <p:cNvGrpSpPr/>
              <p:nvPr/>
            </p:nvGrpSpPr>
            <p:grpSpPr>
              <a:xfrm>
                <a:off x="931046" y="667544"/>
                <a:ext cx="1028125" cy="45719"/>
                <a:chOff x="688893" y="2574256"/>
                <a:chExt cx="7739508" cy="81111"/>
              </a:xfrm>
            </p:grpSpPr>
            <p:sp>
              <p:nvSpPr>
                <p:cNvPr id="57"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8"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9"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0"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1"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1471861953"/>
      </p:ext>
    </p:extLst>
  </p:cSld>
  <p:clrMapOvr>
    <a:masterClrMapping/>
  </p:clrMapOvr>
  <p:transition spd="slow" advClick="0" advTm="0">
    <p:pull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91818"/>
            <a:ext cx="9144000" cy="969534"/>
          </a:xfrm>
          <a:prstGeom prst="rect">
            <a:avLst/>
          </a:prstGeom>
          <a:solidFill>
            <a:srgbClr val="01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17"/>
          <p:cNvSpPr txBox="1"/>
          <p:nvPr/>
        </p:nvSpPr>
        <p:spPr>
          <a:xfrm>
            <a:off x="3337584" y="2014975"/>
            <a:ext cx="3538672" cy="584775"/>
          </a:xfrm>
          <a:prstGeom prst="rect">
            <a:avLst/>
          </a:prstGeom>
          <a:noFill/>
        </p:spPr>
        <p:txBody>
          <a:bodyPr wrap="square" rtlCol="0">
            <a:spAutoFit/>
          </a:bodyPr>
          <a:lstStyle/>
          <a:p>
            <a:pPr defTabSz="914126" fontAlgn="auto">
              <a:spcBef>
                <a:spcPts val="0"/>
              </a:spcBef>
              <a:spcAft>
                <a:spcPts val="0"/>
              </a:spcAft>
              <a:defRPr/>
            </a:pPr>
            <a:r>
              <a:rPr lang="zh-CN" altLang="en-US" sz="3200" b="1" kern="0" dirty="0">
                <a:solidFill>
                  <a:schemeClr val="bg1"/>
                </a:solidFill>
                <a:latin typeface="+mn-lt"/>
                <a:ea typeface="+mn-ea"/>
                <a:cs typeface="+mn-ea"/>
                <a:sym typeface="+mn-lt"/>
              </a:rPr>
              <a:t>工作不足及提高</a:t>
            </a:r>
          </a:p>
        </p:txBody>
      </p:sp>
      <p:sp>
        <p:nvSpPr>
          <p:cNvPr id="41" name="文本框 19"/>
          <p:cNvSpPr txBox="1"/>
          <p:nvPr/>
        </p:nvSpPr>
        <p:spPr bwMode="auto">
          <a:xfrm>
            <a:off x="3337583" y="2933022"/>
            <a:ext cx="4257871" cy="955646"/>
          </a:xfrm>
          <a:prstGeom prst="rect">
            <a:avLst/>
          </a:prstGeom>
          <a:noFill/>
        </p:spPr>
        <p:txBody>
          <a:bodyPr wrap="square" lIns="68580" tIns="34290" rIns="68580" bIns="34290">
            <a:spAutoFit/>
          </a:bodyPr>
          <a:lstStyle/>
          <a:p>
            <a:pPr>
              <a:lnSpc>
                <a:spcPct val="120000"/>
              </a:lnSpc>
            </a:pPr>
            <a:r>
              <a:rPr lang="zh-CN" altLang="en-US" sz="1200" dirty="0">
                <a:solidFill>
                  <a:schemeClr val="tx1">
                    <a:lumMod val="75000"/>
                    <a:lumOff val="25000"/>
                  </a:schemeClr>
                </a:solidFill>
                <a:latin typeface="+mn-lt"/>
                <a:ea typeface="+mn-ea"/>
                <a:cs typeface="+mn-ea"/>
                <a:sym typeface="+mn-lt"/>
              </a:rPr>
              <a:t>详细内容</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点击输入本栏的具体文字，简明扼要的说明分项内容，此为概念图解，请根据您的具体内容酌情修改。点击输入本栏的具体文字，简明扼要的说明分项内容，请根据您的具体内容酌情修改。</a:t>
            </a:r>
            <a:endParaRPr lang="en-US" altLang="zh-CN" sz="1200" dirty="0">
              <a:solidFill>
                <a:schemeClr val="tx1">
                  <a:lumMod val="75000"/>
                  <a:lumOff val="25000"/>
                </a:schemeClr>
              </a:solidFill>
              <a:latin typeface="+mn-lt"/>
              <a:ea typeface="+mn-ea"/>
              <a:cs typeface="+mn-ea"/>
              <a:sym typeface="+mn-lt"/>
            </a:endParaRPr>
          </a:p>
        </p:txBody>
      </p:sp>
      <p:grpSp>
        <p:nvGrpSpPr>
          <p:cNvPr id="76" name="组合 75"/>
          <p:cNvGrpSpPr/>
          <p:nvPr/>
        </p:nvGrpSpPr>
        <p:grpSpPr>
          <a:xfrm>
            <a:off x="3491880" y="1149122"/>
            <a:ext cx="414516" cy="414516"/>
            <a:chOff x="3543574" y="4265651"/>
            <a:chExt cx="414516" cy="414516"/>
          </a:xfrm>
        </p:grpSpPr>
        <p:sp>
          <p:nvSpPr>
            <p:cNvPr id="44" name="椭圆 43"/>
            <p:cNvSpPr/>
            <p:nvPr/>
          </p:nvSpPr>
          <p:spPr>
            <a:xfrm>
              <a:off x="3543574"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7" name="组合 46"/>
            <p:cNvGrpSpPr/>
            <p:nvPr/>
          </p:nvGrpSpPr>
          <p:grpSpPr>
            <a:xfrm>
              <a:off x="3629640" y="4325788"/>
              <a:ext cx="259976" cy="261734"/>
              <a:chOff x="5042691" y="2273922"/>
              <a:chExt cx="702937" cy="707690"/>
            </a:xfrm>
            <a:solidFill>
              <a:schemeClr val="bg1"/>
            </a:solidFill>
          </p:grpSpPr>
          <p:sp>
            <p:nvSpPr>
              <p:cNvPr id="74"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5"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7" name="组合 76"/>
          <p:cNvGrpSpPr/>
          <p:nvPr/>
        </p:nvGrpSpPr>
        <p:grpSpPr>
          <a:xfrm>
            <a:off x="4050431" y="1149122"/>
            <a:ext cx="414516" cy="414516"/>
            <a:chOff x="4102125" y="4265651"/>
            <a:chExt cx="414516" cy="414516"/>
          </a:xfrm>
        </p:grpSpPr>
        <p:sp>
          <p:nvSpPr>
            <p:cNvPr id="45" name="椭圆 44"/>
            <p:cNvSpPr/>
            <p:nvPr/>
          </p:nvSpPr>
          <p:spPr>
            <a:xfrm>
              <a:off x="4102125"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8" name="组合 47"/>
            <p:cNvGrpSpPr/>
            <p:nvPr/>
          </p:nvGrpSpPr>
          <p:grpSpPr>
            <a:xfrm>
              <a:off x="4199233" y="4358783"/>
              <a:ext cx="238761" cy="198211"/>
              <a:chOff x="3132963" y="3140191"/>
              <a:chExt cx="645573" cy="535933"/>
            </a:xfrm>
            <a:solidFill>
              <a:schemeClr val="bg1"/>
            </a:solidFill>
          </p:grpSpPr>
          <p:sp>
            <p:nvSpPr>
              <p:cNvPr id="68"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9"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0"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1"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2"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3"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9" name="组合 78"/>
          <p:cNvGrpSpPr/>
          <p:nvPr/>
        </p:nvGrpSpPr>
        <p:grpSpPr>
          <a:xfrm>
            <a:off x="5129792" y="1149122"/>
            <a:ext cx="414516" cy="414516"/>
            <a:chOff x="5181486" y="4265651"/>
            <a:chExt cx="414516" cy="414516"/>
          </a:xfrm>
        </p:grpSpPr>
        <p:sp>
          <p:nvSpPr>
            <p:cNvPr id="46" name="椭圆 45"/>
            <p:cNvSpPr/>
            <p:nvPr/>
          </p:nvSpPr>
          <p:spPr>
            <a:xfrm>
              <a:off x="5181486"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50" name="组合 49"/>
            <p:cNvGrpSpPr/>
            <p:nvPr/>
          </p:nvGrpSpPr>
          <p:grpSpPr>
            <a:xfrm>
              <a:off x="5287222" y="4375239"/>
              <a:ext cx="253419" cy="172633"/>
              <a:chOff x="4895160" y="4287159"/>
              <a:chExt cx="571418" cy="389258"/>
            </a:xfrm>
            <a:solidFill>
              <a:schemeClr val="bg1"/>
            </a:solidFill>
          </p:grpSpPr>
          <p:sp>
            <p:nvSpPr>
              <p:cNvPr id="59"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0"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5"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6"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7"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8" name="组合 77"/>
          <p:cNvGrpSpPr/>
          <p:nvPr/>
        </p:nvGrpSpPr>
        <p:grpSpPr>
          <a:xfrm>
            <a:off x="4574743" y="1149122"/>
            <a:ext cx="414516" cy="414516"/>
            <a:chOff x="4626437" y="4265651"/>
            <a:chExt cx="414516" cy="414516"/>
          </a:xfrm>
        </p:grpSpPr>
        <p:sp>
          <p:nvSpPr>
            <p:cNvPr id="49" name="椭圆 48"/>
            <p:cNvSpPr/>
            <p:nvPr/>
          </p:nvSpPr>
          <p:spPr>
            <a:xfrm>
              <a:off x="4626437"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bg1"/>
                </a:solidFill>
                <a:cs typeface="+mn-ea"/>
                <a:sym typeface="+mn-lt"/>
              </a:endParaRPr>
            </a:p>
          </p:txBody>
        </p:sp>
        <p:grpSp>
          <p:nvGrpSpPr>
            <p:cNvPr id="51" name="组合 50"/>
            <p:cNvGrpSpPr/>
            <p:nvPr/>
          </p:nvGrpSpPr>
          <p:grpSpPr>
            <a:xfrm>
              <a:off x="4710891" y="4356960"/>
              <a:ext cx="232896" cy="199705"/>
              <a:chOff x="3546346" y="2339026"/>
              <a:chExt cx="897787" cy="769842"/>
            </a:xfrm>
            <a:solidFill>
              <a:schemeClr val="bg1"/>
            </a:solidFill>
          </p:grpSpPr>
          <p:sp>
            <p:nvSpPr>
              <p:cNvPr id="52"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3"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4"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5"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6"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7"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8"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grpSp>
      </p:grpSp>
      <p:grpSp>
        <p:nvGrpSpPr>
          <p:cNvPr id="83" name="组合 82"/>
          <p:cNvGrpSpPr/>
          <p:nvPr/>
        </p:nvGrpSpPr>
        <p:grpSpPr>
          <a:xfrm>
            <a:off x="1366956" y="1489357"/>
            <a:ext cx="1586056" cy="1586449"/>
            <a:chOff x="1041891" y="2887277"/>
            <a:chExt cx="1036261" cy="1036518"/>
          </a:xfrm>
        </p:grpSpPr>
        <p:sp>
          <p:nvSpPr>
            <p:cNvPr id="84" name="Oval 53"/>
            <p:cNvSpPr>
              <a:spLocks noChangeArrowheads="1"/>
            </p:cNvSpPr>
            <p:nvPr/>
          </p:nvSpPr>
          <p:spPr bwMode="auto">
            <a:xfrm>
              <a:off x="1041891" y="2887277"/>
              <a:ext cx="1036261" cy="1036518"/>
            </a:xfrm>
            <a:prstGeom prst="ellipse">
              <a:avLst/>
            </a:prstGeom>
            <a:solidFill>
              <a:srgbClr val="01B0F1"/>
            </a:solid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cs typeface="+mn-ea"/>
                <a:sym typeface="+mn-lt"/>
              </a:endParaRPr>
            </a:p>
          </p:txBody>
        </p:sp>
        <p:sp>
          <p:nvSpPr>
            <p:cNvPr id="85" name="Text Box 58"/>
            <p:cNvSpPr txBox="1">
              <a:spLocks noChangeArrowheads="1"/>
            </p:cNvSpPr>
            <p:nvPr/>
          </p:nvSpPr>
          <p:spPr bwMode="auto">
            <a:xfrm>
              <a:off x="1159958" y="3077737"/>
              <a:ext cx="782803" cy="708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6600" dirty="0">
                  <a:solidFill>
                    <a:schemeClr val="bg1"/>
                  </a:solidFill>
                  <a:latin typeface="+mn-lt"/>
                  <a:ea typeface="+mn-ea"/>
                  <a:cs typeface="+mn-ea"/>
                  <a:sym typeface="+mn-lt"/>
                </a:rPr>
                <a:t>04</a:t>
              </a:r>
            </a:p>
          </p:txBody>
        </p:sp>
      </p:grpSp>
      <p:grpSp>
        <p:nvGrpSpPr>
          <p:cNvPr id="80" name="组合 79"/>
          <p:cNvGrpSpPr/>
          <p:nvPr/>
        </p:nvGrpSpPr>
        <p:grpSpPr>
          <a:xfrm>
            <a:off x="916419" y="4532339"/>
            <a:ext cx="588857" cy="588857"/>
            <a:chOff x="304800" y="673100"/>
            <a:chExt cx="4000500" cy="4000500"/>
          </a:xfrm>
          <a:effectLst>
            <a:outerShdw blurRad="444500" dist="254000" dir="8100000" algn="tr" rotWithShape="0">
              <a:prstClr val="black">
                <a:alpha val="50000"/>
              </a:prstClr>
            </a:outerShdw>
          </a:effectLst>
        </p:grpSpPr>
        <p:sp>
          <p:nvSpPr>
            <p:cNvPr id="81"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6" name="组合 85"/>
          <p:cNvGrpSpPr/>
          <p:nvPr/>
        </p:nvGrpSpPr>
        <p:grpSpPr>
          <a:xfrm>
            <a:off x="4012225" y="4232345"/>
            <a:ext cx="252491" cy="252491"/>
            <a:chOff x="304800" y="673100"/>
            <a:chExt cx="4000500" cy="4000500"/>
          </a:xfrm>
          <a:effectLst>
            <a:outerShdw blurRad="444500" dist="254000" dir="8100000" algn="tr" rotWithShape="0">
              <a:prstClr val="black">
                <a:alpha val="50000"/>
              </a:prstClr>
            </a:outerShdw>
          </a:effectLst>
        </p:grpSpPr>
        <p:sp>
          <p:nvSpPr>
            <p:cNvPr id="87"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9" name="组合 88"/>
          <p:cNvGrpSpPr/>
          <p:nvPr/>
        </p:nvGrpSpPr>
        <p:grpSpPr>
          <a:xfrm>
            <a:off x="2093322" y="4197995"/>
            <a:ext cx="1179281" cy="1179281"/>
            <a:chOff x="304800" y="673100"/>
            <a:chExt cx="4000500" cy="4000500"/>
          </a:xfrm>
          <a:effectLst>
            <a:outerShdw blurRad="444500" dist="254000" dir="8100000" algn="tr" rotWithShape="0">
              <a:prstClr val="black">
                <a:alpha val="50000"/>
              </a:prstClr>
            </a:outerShdw>
          </a:effectLst>
        </p:grpSpPr>
        <p:sp>
          <p:nvSpPr>
            <p:cNvPr id="90"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1" name="椭圆 90"/>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92" name="组合 91"/>
          <p:cNvGrpSpPr/>
          <p:nvPr/>
        </p:nvGrpSpPr>
        <p:grpSpPr>
          <a:xfrm>
            <a:off x="1425263" y="4098496"/>
            <a:ext cx="520192" cy="520192"/>
            <a:chOff x="304800" y="673100"/>
            <a:chExt cx="4000500" cy="4000500"/>
          </a:xfrm>
          <a:effectLst>
            <a:outerShdw blurRad="444500" dist="254000" dir="8100000" algn="tr" rotWithShape="0">
              <a:prstClr val="black">
                <a:alpha val="50000"/>
              </a:prstClr>
            </a:outerShdw>
          </a:effectLst>
        </p:grpSpPr>
        <p:sp>
          <p:nvSpPr>
            <p:cNvPr id="93"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4" name="椭圆 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5" name="组合 94"/>
          <p:cNvGrpSpPr/>
          <p:nvPr/>
        </p:nvGrpSpPr>
        <p:grpSpPr>
          <a:xfrm>
            <a:off x="440975" y="4413610"/>
            <a:ext cx="316877" cy="316877"/>
            <a:chOff x="304800" y="673100"/>
            <a:chExt cx="4000500" cy="4000500"/>
          </a:xfrm>
          <a:effectLst>
            <a:outerShdw blurRad="444500" dist="254000" dir="8100000" algn="tr" rotWithShape="0">
              <a:prstClr val="black">
                <a:alpha val="50000"/>
              </a:prstClr>
            </a:outerShdw>
          </a:effectLst>
        </p:grpSpPr>
        <p:sp>
          <p:nvSpPr>
            <p:cNvPr id="96"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7" name="椭圆 9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8" name="组合 97"/>
          <p:cNvGrpSpPr/>
          <p:nvPr/>
        </p:nvGrpSpPr>
        <p:grpSpPr>
          <a:xfrm>
            <a:off x="267011" y="4230303"/>
            <a:ext cx="158438" cy="158438"/>
            <a:chOff x="304800" y="673100"/>
            <a:chExt cx="4000500" cy="4000500"/>
          </a:xfrm>
          <a:effectLst>
            <a:outerShdw blurRad="444500" dist="254000" dir="8100000" algn="tr" rotWithShape="0">
              <a:prstClr val="black">
                <a:alpha val="50000"/>
              </a:prstClr>
            </a:outerShdw>
          </a:effectLst>
        </p:grpSpPr>
        <p:sp>
          <p:nvSpPr>
            <p:cNvPr id="99"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00" name="椭圆 9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spTree>
    <p:extLst>
      <p:ext uri="{BB962C8B-B14F-4D97-AF65-F5344CB8AC3E}">
        <p14:creationId xmlns:p14="http://schemas.microsoft.com/office/powerpoint/2010/main" val="1030320294"/>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54"/>
          <p:cNvSpPr/>
          <p:nvPr/>
        </p:nvSpPr>
        <p:spPr>
          <a:xfrm>
            <a:off x="2836047" y="1796260"/>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 fmla="*/ 0 w 3487467"/>
              <a:gd name="connsiteY0" fmla="*/ 0 h 1719830"/>
              <a:gd name="connsiteX1" fmla="*/ 3439660 w 3487467"/>
              <a:gd name="connsiteY1" fmla="*/ 0 h 1719830"/>
              <a:gd name="connsiteX2" fmla="*/ 1719830 w 3487467"/>
              <a:gd name="connsiteY2" fmla="*/ 1719830 h 1719830"/>
              <a:gd name="connsiteX3" fmla="*/ 0 w 3487467"/>
              <a:gd name="connsiteY3" fmla="*/ 0 h 1719830"/>
              <a:gd name="connsiteX0" fmla="*/ 6132 w 3493599"/>
              <a:gd name="connsiteY0" fmla="*/ 130018 h 1849848"/>
              <a:gd name="connsiteX1" fmla="*/ 3445792 w 3493599"/>
              <a:gd name="connsiteY1" fmla="*/ 130018 h 1849848"/>
              <a:gd name="connsiteX2" fmla="*/ 1725962 w 3493599"/>
              <a:gd name="connsiteY2" fmla="*/ 1849848 h 1849848"/>
              <a:gd name="connsiteX3" fmla="*/ 6132 w 3493599"/>
              <a:gd name="connsiteY3" fmla="*/ 130018 h 1849848"/>
              <a:gd name="connsiteX0" fmla="*/ 6132 w 3493599"/>
              <a:gd name="connsiteY0" fmla="*/ 35412 h 1755242"/>
              <a:gd name="connsiteX1" fmla="*/ 3445792 w 3493599"/>
              <a:gd name="connsiteY1" fmla="*/ 35412 h 1755242"/>
              <a:gd name="connsiteX2" fmla="*/ 1725962 w 3493599"/>
              <a:gd name="connsiteY2" fmla="*/ 1755242 h 1755242"/>
              <a:gd name="connsiteX3" fmla="*/ 6132 w 3493599"/>
              <a:gd name="connsiteY3" fmla="*/ 35412 h 1755242"/>
              <a:gd name="connsiteX0" fmla="*/ 4377 w 3488420"/>
              <a:gd name="connsiteY0" fmla="*/ 11795 h 1772900"/>
              <a:gd name="connsiteX1" fmla="*/ 3450912 w 3488420"/>
              <a:gd name="connsiteY1" fmla="*/ 53046 h 1772900"/>
              <a:gd name="connsiteX2" fmla="*/ 1731082 w 3488420"/>
              <a:gd name="connsiteY2" fmla="*/ 1772876 h 1772900"/>
              <a:gd name="connsiteX3" fmla="*/ 4377 w 3488420"/>
              <a:gd name="connsiteY3" fmla="*/ 11795 h 1772900"/>
              <a:gd name="connsiteX0" fmla="*/ 39013 w 3522446"/>
              <a:gd name="connsiteY0" fmla="*/ 134148 h 1909003"/>
              <a:gd name="connsiteX1" fmla="*/ 3485548 w 3522446"/>
              <a:gd name="connsiteY1" fmla="*/ 175399 h 1909003"/>
              <a:gd name="connsiteX2" fmla="*/ 1738217 w 3522446"/>
              <a:gd name="connsiteY2" fmla="*/ 1908979 h 1909003"/>
              <a:gd name="connsiteX3" fmla="*/ 39013 w 3522446"/>
              <a:gd name="connsiteY3" fmla="*/ 134148 h 1909003"/>
              <a:gd name="connsiteX0" fmla="*/ 55067 w 3553265"/>
              <a:gd name="connsiteY0" fmla="*/ 134148 h 1909002"/>
              <a:gd name="connsiteX1" fmla="*/ 3501602 w 3553265"/>
              <a:gd name="connsiteY1" fmla="*/ 175399 h 1909002"/>
              <a:gd name="connsiteX2" fmla="*/ 1754271 w 3553265"/>
              <a:gd name="connsiteY2" fmla="*/ 1908979 h 1909002"/>
              <a:gd name="connsiteX3" fmla="*/ 55067 w 3553265"/>
              <a:gd name="connsiteY3" fmla="*/ 134148 h 1909002"/>
              <a:gd name="connsiteX0" fmla="*/ 39426 w 3502160"/>
              <a:gd name="connsiteY0" fmla="*/ 134148 h 1909003"/>
              <a:gd name="connsiteX1" fmla="*/ 3465335 w 3502160"/>
              <a:gd name="connsiteY1" fmla="*/ 175399 h 1909003"/>
              <a:gd name="connsiteX2" fmla="*/ 1718004 w 3502160"/>
              <a:gd name="connsiteY2" fmla="*/ 1908979 h 1909003"/>
              <a:gd name="connsiteX3" fmla="*/ 39426 w 3502160"/>
              <a:gd name="connsiteY3" fmla="*/ 134148 h 1909003"/>
              <a:gd name="connsiteX0" fmla="*/ 8999 w 3471733"/>
              <a:gd name="connsiteY0" fmla="*/ 21578 h 1796433"/>
              <a:gd name="connsiteX1" fmla="*/ 3434908 w 3471733"/>
              <a:gd name="connsiteY1" fmla="*/ 62829 h 1796433"/>
              <a:gd name="connsiteX2" fmla="*/ 1687577 w 3471733"/>
              <a:gd name="connsiteY2" fmla="*/ 1796409 h 1796433"/>
              <a:gd name="connsiteX3" fmla="*/ 8999 w 3471733"/>
              <a:gd name="connsiteY3" fmla="*/ 21578 h 1796433"/>
              <a:gd name="connsiteX0" fmla="*/ 39425 w 3502159"/>
              <a:gd name="connsiteY0" fmla="*/ 135675 h 1931154"/>
              <a:gd name="connsiteX1" fmla="*/ 3465334 w 3502159"/>
              <a:gd name="connsiteY1" fmla="*/ 176926 h 1931154"/>
              <a:gd name="connsiteX2" fmla="*/ 1718003 w 3502159"/>
              <a:gd name="connsiteY2" fmla="*/ 1931131 h 1931154"/>
              <a:gd name="connsiteX3" fmla="*/ 39425 w 3502159"/>
              <a:gd name="connsiteY3" fmla="*/ 135675 h 1931154"/>
              <a:gd name="connsiteX0" fmla="*/ 7276 w 3470010"/>
              <a:gd name="connsiteY0" fmla="*/ 26065 h 1821544"/>
              <a:gd name="connsiteX1" fmla="*/ 3433185 w 3470010"/>
              <a:gd name="connsiteY1" fmla="*/ 67316 h 1821544"/>
              <a:gd name="connsiteX2" fmla="*/ 1685854 w 3470010"/>
              <a:gd name="connsiteY2" fmla="*/ 1821521 h 1821544"/>
              <a:gd name="connsiteX3" fmla="*/ 7276 w 3470010"/>
              <a:gd name="connsiteY3" fmla="*/ 26065 h 1821544"/>
              <a:gd name="connsiteX0" fmla="*/ 12669 w 3492943"/>
              <a:gd name="connsiteY0" fmla="*/ 26065 h 1822469"/>
              <a:gd name="connsiteX1" fmla="*/ 3438578 w 3492943"/>
              <a:gd name="connsiteY1" fmla="*/ 67316 h 1822469"/>
              <a:gd name="connsiteX2" fmla="*/ 1691247 w 3492943"/>
              <a:gd name="connsiteY2" fmla="*/ 1821521 h 1822469"/>
              <a:gd name="connsiteX3" fmla="*/ 12669 w 3492943"/>
              <a:gd name="connsiteY3" fmla="*/ 26065 h 1822469"/>
              <a:gd name="connsiteX0" fmla="*/ 48756 w 3529030"/>
              <a:gd name="connsiteY0" fmla="*/ 3139 h 1799516"/>
              <a:gd name="connsiteX1" fmla="*/ 3474665 w 3529030"/>
              <a:gd name="connsiteY1" fmla="*/ 44390 h 1799516"/>
              <a:gd name="connsiteX2" fmla="*/ 1727334 w 3529030"/>
              <a:gd name="connsiteY2" fmla="*/ 1798595 h 1799516"/>
              <a:gd name="connsiteX3" fmla="*/ 48756 w 3529030"/>
              <a:gd name="connsiteY3" fmla="*/ 3139 h 1799516"/>
              <a:gd name="connsiteX0" fmla="*/ 48756 w 3529030"/>
              <a:gd name="connsiteY0" fmla="*/ 5796 h 1802173"/>
              <a:gd name="connsiteX1" fmla="*/ 3474665 w 3529030"/>
              <a:gd name="connsiteY1" fmla="*/ 47047 h 1802173"/>
              <a:gd name="connsiteX2" fmla="*/ 1727334 w 3529030"/>
              <a:gd name="connsiteY2" fmla="*/ 1801252 h 1802173"/>
              <a:gd name="connsiteX3" fmla="*/ 48756 w 3529030"/>
              <a:gd name="connsiteY3" fmla="*/ 5796 h 1802173"/>
              <a:gd name="connsiteX0" fmla="*/ 48756 w 3477652"/>
              <a:gd name="connsiteY0" fmla="*/ 5796 h 1802173"/>
              <a:gd name="connsiteX1" fmla="*/ 3474665 w 3477652"/>
              <a:gd name="connsiteY1" fmla="*/ 47047 h 1802173"/>
              <a:gd name="connsiteX2" fmla="*/ 1727334 w 3477652"/>
              <a:gd name="connsiteY2" fmla="*/ 1801252 h 1802173"/>
              <a:gd name="connsiteX3" fmla="*/ 48756 w 3477652"/>
              <a:gd name="connsiteY3" fmla="*/ 5796 h 1802173"/>
            </a:gdLst>
            <a:ahLst/>
            <a:cxnLst>
              <a:cxn ang="0">
                <a:pos x="connsiteX0" y="connsiteY0"/>
              </a:cxn>
              <a:cxn ang="0">
                <a:pos x="connsiteX1" y="connsiteY1"/>
              </a:cxn>
              <a:cxn ang="0">
                <a:pos x="connsiteX2" y="connsiteY2"/>
              </a:cxn>
              <a:cxn ang="0">
                <a:pos x="connsiteX3" y="connsiteY3"/>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TextBox 3"/>
          <p:cNvSpPr txBox="1"/>
          <p:nvPr/>
        </p:nvSpPr>
        <p:spPr>
          <a:xfrm>
            <a:off x="1591071" y="1615992"/>
            <a:ext cx="723276" cy="307777"/>
          </a:xfrm>
          <a:prstGeom prst="rect">
            <a:avLst/>
          </a:prstGeom>
          <a:noFill/>
        </p:spPr>
        <p:txBody>
          <a:bodyPr wrap="none" rtlCol="0">
            <a:spAutoFit/>
          </a:bodyPr>
          <a:lstStyle/>
          <a:p>
            <a:pPr algn="ctr"/>
            <a:r>
              <a:rPr lang="zh-CN" altLang="en-US" sz="1400" b="1" dirty="0">
                <a:latin typeface="+mn-lt"/>
                <a:ea typeface="+mn-ea"/>
                <a:cs typeface="+mn-ea"/>
                <a:sym typeface="+mn-lt"/>
              </a:rPr>
              <a:t>方向一</a:t>
            </a:r>
          </a:p>
        </p:txBody>
      </p:sp>
      <p:cxnSp>
        <p:nvCxnSpPr>
          <p:cNvPr id="5" name="直接连接符 4"/>
          <p:cNvCxnSpPr/>
          <p:nvPr/>
        </p:nvCxnSpPr>
        <p:spPr>
          <a:xfrm flipV="1">
            <a:off x="2639023" y="1792279"/>
            <a:ext cx="1913927" cy="21230"/>
          </a:xfrm>
          <a:prstGeom prst="line">
            <a:avLst/>
          </a:prstGeom>
          <a:ln w="76200">
            <a:solidFill>
              <a:srgbClr val="094DA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3053802" y="1792279"/>
            <a:ext cx="1499148" cy="1054342"/>
          </a:xfrm>
          <a:prstGeom prst="line">
            <a:avLst/>
          </a:prstGeom>
          <a:ln w="76200">
            <a:solidFill>
              <a:srgbClr val="106EEE"/>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926638" y="1792280"/>
            <a:ext cx="626312" cy="1779464"/>
          </a:xfrm>
          <a:prstGeom prst="line">
            <a:avLst/>
          </a:prstGeom>
          <a:ln w="76200">
            <a:solidFill>
              <a:srgbClr val="094DA6"/>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52951" y="1792280"/>
            <a:ext cx="670571" cy="1717151"/>
          </a:xfrm>
          <a:prstGeom prst="line">
            <a:avLst/>
          </a:prstGeom>
          <a:ln w="76200">
            <a:solidFill>
              <a:srgbClr val="106EEE"/>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552950" y="1792279"/>
            <a:ext cx="1465240" cy="975841"/>
          </a:xfrm>
          <a:prstGeom prst="line">
            <a:avLst/>
          </a:prstGeom>
          <a:ln w="76200">
            <a:solidFill>
              <a:srgbClr val="094DA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52950" y="1792278"/>
            <a:ext cx="1861284" cy="13806"/>
          </a:xfrm>
          <a:prstGeom prst="line">
            <a:avLst/>
          </a:prstGeom>
          <a:ln w="76200">
            <a:solidFill>
              <a:srgbClr val="106EEE"/>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854407" y="2448805"/>
            <a:ext cx="660132" cy="660132"/>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3635896" y="3179365"/>
            <a:ext cx="660132" cy="66013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888236" y="3145626"/>
            <a:ext cx="660132" cy="660132"/>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5641678" y="2351946"/>
            <a:ext cx="660132" cy="66013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5940152" y="1484231"/>
            <a:ext cx="660132" cy="660132"/>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573690" y="1472828"/>
            <a:ext cx="660132" cy="66013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TextBox 16"/>
          <p:cNvSpPr txBox="1"/>
          <p:nvPr/>
        </p:nvSpPr>
        <p:spPr>
          <a:xfrm>
            <a:off x="35496" y="1895281"/>
            <a:ext cx="2556284" cy="510717"/>
          </a:xfrm>
          <a:prstGeom prst="rect">
            <a:avLst/>
          </a:prstGeom>
          <a:noFill/>
        </p:spPr>
        <p:txBody>
          <a:bodyPr wrap="square" rtlCol="0">
            <a:spAutoFit/>
          </a:bodyPr>
          <a:lstStyle/>
          <a:p>
            <a:pPr algn="r">
              <a:lnSpc>
                <a:spcPct val="130000"/>
              </a:lnSpc>
              <a:defRPr/>
            </a:pPr>
            <a:r>
              <a:rPr lang="zh-CN" altLang="en-US" sz="1100" dirty="0">
                <a:latin typeface="+mn-lt"/>
                <a:ea typeface="+mn-ea"/>
                <a:cs typeface="+mn-ea"/>
                <a:sym typeface="+mn-lt"/>
              </a:rPr>
              <a:t>点击输入简要文字内容，文字内容需概括精炼，不用多余的文字修饰。</a:t>
            </a:r>
          </a:p>
        </p:txBody>
      </p:sp>
      <p:sp>
        <p:nvSpPr>
          <p:cNvPr id="18" name="TextBox 17"/>
          <p:cNvSpPr txBox="1"/>
          <p:nvPr/>
        </p:nvSpPr>
        <p:spPr>
          <a:xfrm>
            <a:off x="2095128" y="2768120"/>
            <a:ext cx="723275" cy="307777"/>
          </a:xfrm>
          <a:prstGeom prst="rect">
            <a:avLst/>
          </a:prstGeom>
          <a:noFill/>
        </p:spPr>
        <p:txBody>
          <a:bodyPr wrap="none" rtlCol="0">
            <a:spAutoFit/>
          </a:bodyPr>
          <a:lstStyle/>
          <a:p>
            <a:pPr algn="ctr"/>
            <a:r>
              <a:rPr lang="zh-CN" altLang="en-US" sz="1400" b="1" dirty="0">
                <a:latin typeface="+mn-lt"/>
                <a:ea typeface="+mn-ea"/>
                <a:cs typeface="+mn-ea"/>
                <a:sym typeface="+mn-lt"/>
              </a:rPr>
              <a:t>方向二</a:t>
            </a:r>
          </a:p>
        </p:txBody>
      </p:sp>
      <p:sp>
        <p:nvSpPr>
          <p:cNvPr id="19" name="TextBox 18"/>
          <p:cNvSpPr txBox="1"/>
          <p:nvPr/>
        </p:nvSpPr>
        <p:spPr>
          <a:xfrm>
            <a:off x="539552" y="3047409"/>
            <a:ext cx="2556284" cy="510717"/>
          </a:xfrm>
          <a:prstGeom prst="rect">
            <a:avLst/>
          </a:prstGeom>
          <a:noFill/>
        </p:spPr>
        <p:txBody>
          <a:bodyPr wrap="square" rtlCol="0">
            <a:spAutoFit/>
          </a:bodyPr>
          <a:lstStyle/>
          <a:p>
            <a:pPr algn="r">
              <a:lnSpc>
                <a:spcPct val="130000"/>
              </a:lnSpc>
              <a:defRPr/>
            </a:pPr>
            <a:r>
              <a:rPr lang="zh-CN" altLang="en-US" sz="1100" dirty="0">
                <a:latin typeface="+mn-lt"/>
                <a:ea typeface="+mn-ea"/>
                <a:cs typeface="+mn-ea"/>
                <a:sym typeface="+mn-lt"/>
              </a:rPr>
              <a:t>点击输入简要文字内容，文字内容需概括精炼，不用多余的文字修饰。</a:t>
            </a:r>
          </a:p>
        </p:txBody>
      </p:sp>
      <p:sp>
        <p:nvSpPr>
          <p:cNvPr id="20" name="TextBox 19"/>
          <p:cNvSpPr txBox="1"/>
          <p:nvPr/>
        </p:nvSpPr>
        <p:spPr>
          <a:xfrm>
            <a:off x="3007884" y="3704224"/>
            <a:ext cx="723275" cy="307777"/>
          </a:xfrm>
          <a:prstGeom prst="rect">
            <a:avLst/>
          </a:prstGeom>
          <a:noFill/>
        </p:spPr>
        <p:txBody>
          <a:bodyPr wrap="none" rtlCol="0">
            <a:spAutoFit/>
          </a:bodyPr>
          <a:lstStyle/>
          <a:p>
            <a:pPr algn="ctr"/>
            <a:r>
              <a:rPr lang="zh-CN" altLang="en-US" sz="1400" b="1" dirty="0">
                <a:latin typeface="+mn-lt"/>
                <a:ea typeface="+mn-ea"/>
                <a:cs typeface="+mn-ea"/>
                <a:sym typeface="+mn-lt"/>
              </a:rPr>
              <a:t>方向三</a:t>
            </a:r>
          </a:p>
        </p:txBody>
      </p:sp>
      <p:sp>
        <p:nvSpPr>
          <p:cNvPr id="21" name="TextBox 20"/>
          <p:cNvSpPr txBox="1"/>
          <p:nvPr/>
        </p:nvSpPr>
        <p:spPr>
          <a:xfrm>
            <a:off x="1452308" y="3983513"/>
            <a:ext cx="2556284" cy="510717"/>
          </a:xfrm>
          <a:prstGeom prst="rect">
            <a:avLst/>
          </a:prstGeom>
          <a:noFill/>
        </p:spPr>
        <p:txBody>
          <a:bodyPr wrap="square" rtlCol="0">
            <a:spAutoFit/>
          </a:bodyPr>
          <a:lstStyle/>
          <a:p>
            <a:pPr algn="r">
              <a:lnSpc>
                <a:spcPct val="130000"/>
              </a:lnSpc>
              <a:defRPr/>
            </a:pPr>
            <a:r>
              <a:rPr lang="zh-CN" altLang="en-US" sz="1100" dirty="0">
                <a:latin typeface="+mn-lt"/>
                <a:ea typeface="+mn-ea"/>
                <a:cs typeface="+mn-ea"/>
                <a:sym typeface="+mn-lt"/>
              </a:rPr>
              <a:t>点击输入简要文字内容，文字内容需概括精炼，不用多余的文字修饰。</a:t>
            </a:r>
          </a:p>
        </p:txBody>
      </p:sp>
      <p:sp>
        <p:nvSpPr>
          <p:cNvPr id="22" name="TextBox 21"/>
          <p:cNvSpPr txBox="1"/>
          <p:nvPr/>
        </p:nvSpPr>
        <p:spPr>
          <a:xfrm>
            <a:off x="5436096" y="3723878"/>
            <a:ext cx="723275" cy="307777"/>
          </a:xfrm>
          <a:prstGeom prst="rect">
            <a:avLst/>
          </a:prstGeom>
          <a:noFill/>
        </p:spPr>
        <p:txBody>
          <a:bodyPr wrap="none" rtlCol="0">
            <a:spAutoFit/>
          </a:bodyPr>
          <a:lstStyle/>
          <a:p>
            <a:r>
              <a:rPr lang="zh-CN" altLang="en-US" sz="1400" b="1" dirty="0">
                <a:latin typeface="+mn-lt"/>
                <a:ea typeface="+mn-ea"/>
                <a:cs typeface="+mn-ea"/>
                <a:sym typeface="+mn-lt"/>
              </a:rPr>
              <a:t>方向四</a:t>
            </a:r>
          </a:p>
        </p:txBody>
      </p:sp>
      <p:sp>
        <p:nvSpPr>
          <p:cNvPr id="23" name="TextBox 22"/>
          <p:cNvSpPr txBox="1"/>
          <p:nvPr/>
        </p:nvSpPr>
        <p:spPr>
          <a:xfrm>
            <a:off x="5184068" y="4003792"/>
            <a:ext cx="2556284" cy="510717"/>
          </a:xfrm>
          <a:prstGeom prst="rect">
            <a:avLst/>
          </a:prstGeom>
          <a:noFill/>
        </p:spPr>
        <p:txBody>
          <a:bodyPr wrap="square" rtlCol="0">
            <a:spAutoFit/>
          </a:bodyPr>
          <a:lstStyle/>
          <a:p>
            <a:pPr>
              <a:lnSpc>
                <a:spcPct val="130000"/>
              </a:lnSpc>
              <a:defRPr/>
            </a:pPr>
            <a:r>
              <a:rPr lang="zh-CN" altLang="en-US" sz="1100" dirty="0">
                <a:latin typeface="+mn-lt"/>
                <a:ea typeface="+mn-ea"/>
                <a:cs typeface="+mn-ea"/>
                <a:sym typeface="+mn-lt"/>
              </a:rPr>
              <a:t>点击输入简要文字内容，文字内容需概括精炼，不用多余的文字修饰。</a:t>
            </a:r>
          </a:p>
        </p:txBody>
      </p:sp>
      <p:sp>
        <p:nvSpPr>
          <p:cNvPr id="24" name="TextBox 23"/>
          <p:cNvSpPr txBox="1"/>
          <p:nvPr/>
        </p:nvSpPr>
        <p:spPr>
          <a:xfrm>
            <a:off x="6264188" y="2788911"/>
            <a:ext cx="723275" cy="307777"/>
          </a:xfrm>
          <a:prstGeom prst="rect">
            <a:avLst/>
          </a:prstGeom>
          <a:noFill/>
        </p:spPr>
        <p:txBody>
          <a:bodyPr wrap="none" rtlCol="0">
            <a:spAutoFit/>
          </a:bodyPr>
          <a:lstStyle/>
          <a:p>
            <a:r>
              <a:rPr lang="zh-CN" altLang="en-US" sz="1400" b="1" dirty="0">
                <a:latin typeface="+mn-lt"/>
                <a:ea typeface="+mn-ea"/>
                <a:cs typeface="+mn-ea"/>
                <a:sym typeface="+mn-lt"/>
              </a:rPr>
              <a:t>方向五</a:t>
            </a:r>
          </a:p>
        </p:txBody>
      </p:sp>
      <p:sp>
        <p:nvSpPr>
          <p:cNvPr id="25" name="TextBox 24"/>
          <p:cNvSpPr txBox="1"/>
          <p:nvPr/>
        </p:nvSpPr>
        <p:spPr>
          <a:xfrm>
            <a:off x="6012160" y="3068825"/>
            <a:ext cx="2556284" cy="510717"/>
          </a:xfrm>
          <a:prstGeom prst="rect">
            <a:avLst/>
          </a:prstGeom>
          <a:noFill/>
        </p:spPr>
        <p:txBody>
          <a:bodyPr wrap="square" rtlCol="0">
            <a:spAutoFit/>
          </a:bodyPr>
          <a:lstStyle/>
          <a:p>
            <a:pPr>
              <a:lnSpc>
                <a:spcPct val="130000"/>
              </a:lnSpc>
              <a:defRPr/>
            </a:pPr>
            <a:r>
              <a:rPr lang="zh-CN" altLang="en-US" sz="1100" dirty="0">
                <a:latin typeface="+mn-lt"/>
                <a:ea typeface="+mn-ea"/>
                <a:cs typeface="+mn-ea"/>
                <a:sym typeface="+mn-lt"/>
              </a:rPr>
              <a:t>点击输入简要文字内容，文字内容需概括精炼，不用多余的文字修饰。</a:t>
            </a:r>
          </a:p>
        </p:txBody>
      </p:sp>
      <p:sp>
        <p:nvSpPr>
          <p:cNvPr id="26" name="TextBox 25"/>
          <p:cNvSpPr txBox="1"/>
          <p:nvPr/>
        </p:nvSpPr>
        <p:spPr>
          <a:xfrm>
            <a:off x="6732240" y="1765661"/>
            <a:ext cx="723275" cy="307777"/>
          </a:xfrm>
          <a:prstGeom prst="rect">
            <a:avLst/>
          </a:prstGeom>
          <a:noFill/>
        </p:spPr>
        <p:txBody>
          <a:bodyPr wrap="none" rtlCol="0">
            <a:spAutoFit/>
          </a:bodyPr>
          <a:lstStyle/>
          <a:p>
            <a:r>
              <a:rPr lang="zh-CN" altLang="en-US" sz="1400" b="1" dirty="0">
                <a:latin typeface="+mn-lt"/>
                <a:ea typeface="+mn-ea"/>
                <a:cs typeface="+mn-ea"/>
                <a:sym typeface="+mn-lt"/>
              </a:rPr>
              <a:t>方向六</a:t>
            </a:r>
          </a:p>
        </p:txBody>
      </p:sp>
      <p:sp>
        <p:nvSpPr>
          <p:cNvPr id="27" name="TextBox 26"/>
          <p:cNvSpPr txBox="1"/>
          <p:nvPr/>
        </p:nvSpPr>
        <p:spPr>
          <a:xfrm>
            <a:off x="6480212" y="2045575"/>
            <a:ext cx="2556284" cy="510717"/>
          </a:xfrm>
          <a:prstGeom prst="rect">
            <a:avLst/>
          </a:prstGeom>
          <a:noFill/>
        </p:spPr>
        <p:txBody>
          <a:bodyPr wrap="square" rtlCol="0">
            <a:spAutoFit/>
          </a:bodyPr>
          <a:lstStyle/>
          <a:p>
            <a:pPr>
              <a:lnSpc>
                <a:spcPct val="130000"/>
              </a:lnSpc>
              <a:defRPr/>
            </a:pPr>
            <a:r>
              <a:rPr lang="zh-CN" altLang="en-US" sz="1100" dirty="0">
                <a:latin typeface="+mn-lt"/>
                <a:ea typeface="+mn-ea"/>
                <a:cs typeface="+mn-ea"/>
                <a:sym typeface="+mn-lt"/>
              </a:rPr>
              <a:t>点击输入简要文字内容，文字内容需概括精炼，不用多余的文字修饰。</a:t>
            </a:r>
          </a:p>
        </p:txBody>
      </p:sp>
      <p:grpSp>
        <p:nvGrpSpPr>
          <p:cNvPr id="28" name="组合 27"/>
          <p:cNvGrpSpPr/>
          <p:nvPr/>
        </p:nvGrpSpPr>
        <p:grpSpPr>
          <a:xfrm>
            <a:off x="3851771" y="1091099"/>
            <a:ext cx="1402358" cy="1402358"/>
            <a:chOff x="3851771" y="1163107"/>
            <a:chExt cx="1402358" cy="1402358"/>
          </a:xfrm>
        </p:grpSpPr>
        <p:grpSp>
          <p:nvGrpSpPr>
            <p:cNvPr id="29" name="组合 28"/>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2" name="椭圆 3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0" name="TextBox 29"/>
            <p:cNvSpPr txBox="1"/>
            <p:nvPr/>
          </p:nvSpPr>
          <p:spPr>
            <a:xfrm>
              <a:off x="4306155" y="1616482"/>
              <a:ext cx="543739" cy="523220"/>
            </a:xfrm>
            <a:prstGeom prst="rect">
              <a:avLst/>
            </a:prstGeom>
            <a:noFill/>
          </p:spPr>
          <p:txBody>
            <a:bodyPr wrap="none" rtlCol="0">
              <a:spAutoFit/>
            </a:bodyPr>
            <a:lstStyle/>
            <a:p>
              <a:pPr algn="ctr" fontAlgn="auto">
                <a:spcBef>
                  <a:spcPts val="0"/>
                </a:spcBef>
                <a:spcAft>
                  <a:spcPts val="0"/>
                </a:spcAft>
                <a:defRPr/>
              </a:pPr>
              <a:r>
                <a:rPr lang="zh-CN" altLang="en-US" sz="1400" b="1" dirty="0">
                  <a:solidFill>
                    <a:schemeClr val="tx1">
                      <a:lumMod val="85000"/>
                      <a:lumOff val="15000"/>
                    </a:schemeClr>
                  </a:solidFill>
                  <a:latin typeface="+mn-lt"/>
                  <a:ea typeface="+mn-ea"/>
                  <a:cs typeface="+mn-ea"/>
                  <a:sym typeface="+mn-lt"/>
                </a:rPr>
                <a:t>努力</a:t>
              </a:r>
              <a:endParaRPr lang="en-US" altLang="zh-CN" sz="1400" b="1" dirty="0">
                <a:solidFill>
                  <a:schemeClr val="tx1">
                    <a:lumMod val="85000"/>
                    <a:lumOff val="15000"/>
                  </a:schemeClr>
                </a:solidFill>
                <a:latin typeface="+mn-lt"/>
                <a:ea typeface="+mn-ea"/>
                <a:cs typeface="+mn-ea"/>
                <a:sym typeface="+mn-lt"/>
              </a:endParaRPr>
            </a:p>
            <a:p>
              <a:pPr algn="ctr" fontAlgn="auto">
                <a:spcBef>
                  <a:spcPts val="0"/>
                </a:spcBef>
                <a:spcAft>
                  <a:spcPts val="0"/>
                </a:spcAft>
                <a:defRPr/>
              </a:pPr>
              <a:r>
                <a:rPr lang="zh-CN" altLang="en-US" sz="1400" b="1" dirty="0">
                  <a:solidFill>
                    <a:schemeClr val="tx1">
                      <a:lumMod val="85000"/>
                      <a:lumOff val="15000"/>
                    </a:schemeClr>
                  </a:solidFill>
                  <a:latin typeface="+mn-lt"/>
                  <a:ea typeface="+mn-ea"/>
                  <a:cs typeface="+mn-ea"/>
                  <a:sym typeface="+mn-lt"/>
                </a:rPr>
                <a:t>方向</a:t>
              </a:r>
            </a:p>
          </p:txBody>
        </p:sp>
      </p:grpSp>
      <p:grpSp>
        <p:nvGrpSpPr>
          <p:cNvPr id="38" name="组合 37"/>
          <p:cNvGrpSpPr/>
          <p:nvPr/>
        </p:nvGrpSpPr>
        <p:grpSpPr>
          <a:xfrm>
            <a:off x="-61796" y="196218"/>
            <a:ext cx="1765509" cy="551354"/>
            <a:chOff x="520640" y="251297"/>
            <a:chExt cx="1766054" cy="551523"/>
          </a:xfrm>
        </p:grpSpPr>
        <p:sp>
          <p:nvSpPr>
            <p:cNvPr id="39" name="矩形 3"/>
            <p:cNvSpPr>
              <a:spLocks noChangeArrowheads="1"/>
            </p:cNvSpPr>
            <p:nvPr/>
          </p:nvSpPr>
          <p:spPr bwMode="auto">
            <a:xfrm>
              <a:off x="872621"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努力方向</a:t>
              </a:r>
            </a:p>
          </p:txBody>
        </p:sp>
        <p:grpSp>
          <p:nvGrpSpPr>
            <p:cNvPr id="40" name="组合 39"/>
            <p:cNvGrpSpPr/>
            <p:nvPr/>
          </p:nvGrpSpPr>
          <p:grpSpPr>
            <a:xfrm>
              <a:off x="520640" y="515443"/>
              <a:ext cx="1766054" cy="287377"/>
              <a:chOff x="562081" y="425886"/>
              <a:chExt cx="1766054" cy="287377"/>
            </a:xfrm>
          </p:grpSpPr>
          <p:sp>
            <p:nvSpPr>
              <p:cNvPr id="41"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Effort direction</a:t>
                </a:r>
                <a:endParaRPr lang="zh-CN" altLang="en-US" sz="800" kern="0" dirty="0">
                  <a:solidFill>
                    <a:srgbClr val="FFFFFF">
                      <a:lumMod val="50000"/>
                    </a:srgbClr>
                  </a:solidFill>
                  <a:latin typeface="+mn-lt"/>
                  <a:ea typeface="+mn-ea"/>
                  <a:cs typeface="+mn-ea"/>
                  <a:sym typeface="+mn-lt"/>
                </a:endParaRPr>
              </a:p>
            </p:txBody>
          </p:sp>
          <p:grpSp>
            <p:nvGrpSpPr>
              <p:cNvPr id="42" name="组合 41"/>
              <p:cNvGrpSpPr/>
              <p:nvPr/>
            </p:nvGrpSpPr>
            <p:grpSpPr>
              <a:xfrm>
                <a:off x="931046" y="667544"/>
                <a:ext cx="1028125" cy="45719"/>
                <a:chOff x="688893" y="2574256"/>
                <a:chExt cx="7739508" cy="81111"/>
              </a:xfrm>
            </p:grpSpPr>
            <p:sp>
              <p:nvSpPr>
                <p:cNvPr id="43"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4"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5"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6"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7"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52536527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6"/>
          <p:cNvSpPr>
            <a:spLocks noChangeArrowheads="1"/>
          </p:cNvSpPr>
          <p:nvPr/>
        </p:nvSpPr>
        <p:spPr bwMode="auto">
          <a:xfrm>
            <a:off x="3047978" y="1710984"/>
            <a:ext cx="2932280" cy="2939750"/>
          </a:xfrm>
          <a:prstGeom prst="ellipse">
            <a:avLst/>
          </a:prstGeom>
          <a:noFill/>
          <a:ln w="12700" cap="flat">
            <a:solidFill>
              <a:srgbClr val="2E2C2C"/>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vert="horz" wrap="square" lIns="68562" tIns="34281" rIns="68562" bIns="34281" numCol="1" anchor="t" anchorCtr="0" compatLnSpc="1">
            <a:prstTxWarp prst="textNoShape">
              <a:avLst/>
            </a:prstTxWarp>
          </a:bodyPr>
          <a:lstStyle/>
          <a:p>
            <a:endParaRPr lang="zh-CN" altLang="en-US">
              <a:latin typeface="+mn-lt"/>
              <a:ea typeface="+mn-ea"/>
              <a:cs typeface="+mn-ea"/>
              <a:sym typeface="+mn-lt"/>
            </a:endParaRPr>
          </a:p>
        </p:txBody>
      </p:sp>
      <p:sp>
        <p:nvSpPr>
          <p:cNvPr id="15" name="Line 12"/>
          <p:cNvSpPr>
            <a:spLocks noChangeShapeType="1"/>
          </p:cNvSpPr>
          <p:nvPr/>
        </p:nvSpPr>
        <p:spPr bwMode="auto">
          <a:xfrm flipV="1">
            <a:off x="5207940" y="2824062"/>
            <a:ext cx="402490" cy="130703"/>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 xmlns:a14="http://schemas.microsoft.com/office/drawing/2010/main">
                <a:noFill/>
              </a14:hiddenFill>
            </a:ext>
          </a:extLst>
        </p:spPr>
        <p:txBody>
          <a:bodyPr vert="horz" wrap="square" lIns="68562" tIns="34281" rIns="68562" bIns="34281" numCol="1" anchor="t" anchorCtr="0" compatLnSpc="1">
            <a:prstTxWarp prst="textNoShape">
              <a:avLst/>
            </a:prstTxWarp>
          </a:bodyPr>
          <a:lstStyle/>
          <a:p>
            <a:endParaRPr lang="zh-CN" altLang="en-US">
              <a:latin typeface="+mn-lt"/>
              <a:ea typeface="+mn-ea"/>
              <a:cs typeface="+mn-ea"/>
              <a:sym typeface="+mn-lt"/>
            </a:endParaRPr>
          </a:p>
        </p:txBody>
      </p:sp>
      <p:sp>
        <p:nvSpPr>
          <p:cNvPr id="16" name="Line 13"/>
          <p:cNvSpPr>
            <a:spLocks noChangeShapeType="1"/>
          </p:cNvSpPr>
          <p:nvPr/>
        </p:nvSpPr>
        <p:spPr bwMode="auto">
          <a:xfrm flipV="1">
            <a:off x="4514644" y="2026146"/>
            <a:ext cx="0" cy="423728"/>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 xmlns:a14="http://schemas.microsoft.com/office/drawing/2010/main">
                <a:noFill/>
              </a14:hiddenFill>
            </a:ext>
          </a:extLst>
        </p:spPr>
        <p:txBody>
          <a:bodyPr vert="horz" wrap="square" lIns="68562" tIns="34281" rIns="68562" bIns="34281" numCol="1" anchor="t" anchorCtr="0" compatLnSpc="1">
            <a:prstTxWarp prst="textNoShape">
              <a:avLst/>
            </a:prstTxWarp>
          </a:bodyPr>
          <a:lstStyle/>
          <a:p>
            <a:endParaRPr lang="zh-CN" altLang="en-US">
              <a:latin typeface="+mn-lt"/>
              <a:ea typeface="+mn-ea"/>
              <a:cs typeface="+mn-ea"/>
              <a:sym typeface="+mn-lt"/>
            </a:endParaRPr>
          </a:p>
        </p:txBody>
      </p:sp>
      <p:sp>
        <p:nvSpPr>
          <p:cNvPr id="17" name="Line 14"/>
          <p:cNvSpPr>
            <a:spLocks noChangeShapeType="1"/>
          </p:cNvSpPr>
          <p:nvPr/>
        </p:nvSpPr>
        <p:spPr bwMode="auto">
          <a:xfrm flipH="1" flipV="1">
            <a:off x="3417806" y="2824062"/>
            <a:ext cx="402490" cy="130703"/>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 xmlns:a14="http://schemas.microsoft.com/office/drawing/2010/main">
                <a:noFill/>
              </a14:hiddenFill>
            </a:ext>
          </a:extLst>
        </p:spPr>
        <p:txBody>
          <a:bodyPr vert="horz" wrap="square" lIns="68562" tIns="34281" rIns="68562" bIns="34281" numCol="1" anchor="t" anchorCtr="0" compatLnSpc="1">
            <a:prstTxWarp prst="textNoShape">
              <a:avLst/>
            </a:prstTxWarp>
          </a:bodyPr>
          <a:lstStyle/>
          <a:p>
            <a:endParaRPr lang="zh-CN" altLang="en-US">
              <a:latin typeface="+mn-lt"/>
              <a:ea typeface="+mn-ea"/>
              <a:cs typeface="+mn-ea"/>
              <a:sym typeface="+mn-lt"/>
            </a:endParaRPr>
          </a:p>
        </p:txBody>
      </p:sp>
      <p:sp>
        <p:nvSpPr>
          <p:cNvPr id="18" name="Line 15"/>
          <p:cNvSpPr>
            <a:spLocks noChangeShapeType="1"/>
          </p:cNvSpPr>
          <p:nvPr/>
        </p:nvSpPr>
        <p:spPr bwMode="auto">
          <a:xfrm flipH="1">
            <a:off x="3837154" y="3772709"/>
            <a:ext cx="248659" cy="342567"/>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 xmlns:a14="http://schemas.microsoft.com/office/drawing/2010/main">
                <a:noFill/>
              </a14:hiddenFill>
            </a:ext>
          </a:extLst>
        </p:spPr>
        <p:txBody>
          <a:bodyPr vert="horz" wrap="square" lIns="68562" tIns="34281" rIns="68562" bIns="34281" numCol="1" anchor="t" anchorCtr="0" compatLnSpc="1">
            <a:prstTxWarp prst="textNoShape">
              <a:avLst/>
            </a:prstTxWarp>
          </a:bodyPr>
          <a:lstStyle/>
          <a:p>
            <a:endParaRPr lang="zh-CN" altLang="en-US">
              <a:latin typeface="+mn-lt"/>
              <a:ea typeface="+mn-ea"/>
              <a:cs typeface="+mn-ea"/>
              <a:sym typeface="+mn-lt"/>
            </a:endParaRPr>
          </a:p>
        </p:txBody>
      </p:sp>
      <p:sp>
        <p:nvSpPr>
          <p:cNvPr id="19" name="Line 16"/>
          <p:cNvSpPr>
            <a:spLocks noChangeShapeType="1"/>
          </p:cNvSpPr>
          <p:nvPr/>
        </p:nvSpPr>
        <p:spPr bwMode="auto">
          <a:xfrm>
            <a:off x="4943476" y="3772709"/>
            <a:ext cx="247606" cy="342567"/>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 xmlns:a14="http://schemas.microsoft.com/office/drawing/2010/main">
                <a:noFill/>
              </a14:hiddenFill>
            </a:ext>
          </a:extLst>
        </p:spPr>
        <p:txBody>
          <a:bodyPr vert="horz" wrap="square" lIns="68562" tIns="34281" rIns="68562" bIns="34281" numCol="1" anchor="t" anchorCtr="0" compatLnSpc="1">
            <a:prstTxWarp prst="textNoShape">
              <a:avLst/>
            </a:prstTxWarp>
          </a:bodyPr>
          <a:lstStyle/>
          <a:p>
            <a:endParaRPr lang="zh-CN" altLang="en-US">
              <a:latin typeface="+mn-lt"/>
              <a:ea typeface="+mn-ea"/>
              <a:cs typeface="+mn-ea"/>
              <a:sym typeface="+mn-lt"/>
            </a:endParaRPr>
          </a:p>
        </p:txBody>
      </p:sp>
      <p:sp>
        <p:nvSpPr>
          <p:cNvPr id="28" name="TextBox 84"/>
          <p:cNvSpPr txBox="1">
            <a:spLocks noChangeArrowheads="1"/>
          </p:cNvSpPr>
          <p:nvPr/>
        </p:nvSpPr>
        <p:spPr bwMode="auto">
          <a:xfrm>
            <a:off x="5055238" y="1127173"/>
            <a:ext cx="2901138" cy="512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nSpc>
                <a:spcPct val="120000"/>
              </a:lnSpc>
            </a:pPr>
            <a:r>
              <a:rPr lang="zh-CN" altLang="en-US" sz="1200" dirty="0">
                <a:solidFill>
                  <a:prstClr val="black"/>
                </a:solidFill>
                <a:latin typeface="+mn-lt"/>
                <a:ea typeface="+mn-ea"/>
                <a:cs typeface="+mn-ea"/>
                <a:sym typeface="+mn-lt"/>
              </a:rPr>
              <a:t>单击此处添加文字阐述，添加简短问题说明文字，具体说明文字在此处添加此处</a:t>
            </a:r>
            <a:endParaRPr lang="zh-CN" altLang="en-US" sz="900" dirty="0">
              <a:solidFill>
                <a:prstClr val="black">
                  <a:lumMod val="65000"/>
                  <a:lumOff val="35000"/>
                </a:prstClr>
              </a:solidFill>
              <a:latin typeface="+mn-lt"/>
              <a:ea typeface="+mn-ea"/>
              <a:cs typeface="+mn-ea"/>
              <a:sym typeface="+mn-lt"/>
            </a:endParaRPr>
          </a:p>
        </p:txBody>
      </p:sp>
      <p:sp>
        <p:nvSpPr>
          <p:cNvPr id="30" name="TextBox 84"/>
          <p:cNvSpPr txBox="1">
            <a:spLocks noChangeArrowheads="1"/>
          </p:cNvSpPr>
          <p:nvPr/>
        </p:nvSpPr>
        <p:spPr bwMode="auto">
          <a:xfrm>
            <a:off x="6532141" y="2243101"/>
            <a:ext cx="2317476" cy="734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nSpc>
                <a:spcPct val="120000"/>
              </a:lnSpc>
            </a:pPr>
            <a:r>
              <a:rPr lang="zh-CN" altLang="en-US" sz="1200" dirty="0">
                <a:solidFill>
                  <a:prstClr val="black"/>
                </a:solidFill>
                <a:latin typeface="+mn-lt"/>
                <a:ea typeface="+mn-ea"/>
                <a:cs typeface="+mn-ea"/>
                <a:sym typeface="+mn-lt"/>
              </a:rPr>
              <a:t>单击此处添加文字阐述，添加简短问题说明文字，具体说明文字在此处添加此处</a:t>
            </a:r>
            <a:endParaRPr lang="zh-CN" altLang="en-US" sz="900" dirty="0">
              <a:solidFill>
                <a:prstClr val="black">
                  <a:lumMod val="65000"/>
                  <a:lumOff val="35000"/>
                </a:prstClr>
              </a:solidFill>
              <a:latin typeface="+mn-lt"/>
              <a:ea typeface="+mn-ea"/>
              <a:cs typeface="+mn-ea"/>
              <a:sym typeface="+mn-lt"/>
            </a:endParaRPr>
          </a:p>
        </p:txBody>
      </p:sp>
      <p:sp>
        <p:nvSpPr>
          <p:cNvPr id="31" name="TextBox 84"/>
          <p:cNvSpPr txBox="1">
            <a:spLocks noChangeArrowheads="1"/>
          </p:cNvSpPr>
          <p:nvPr/>
        </p:nvSpPr>
        <p:spPr bwMode="auto">
          <a:xfrm>
            <a:off x="6124154" y="4161314"/>
            <a:ext cx="2421113" cy="734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nSpc>
                <a:spcPct val="120000"/>
              </a:lnSpc>
            </a:pPr>
            <a:r>
              <a:rPr lang="zh-CN" altLang="en-US" sz="1200" dirty="0">
                <a:solidFill>
                  <a:prstClr val="black"/>
                </a:solidFill>
                <a:latin typeface="+mn-lt"/>
                <a:ea typeface="+mn-ea"/>
                <a:cs typeface="+mn-ea"/>
                <a:sym typeface="+mn-lt"/>
              </a:rPr>
              <a:t>单击此处添加文字阐述，添加简短问题说明文字，具体说明文字在此处添加此处</a:t>
            </a:r>
            <a:endParaRPr lang="zh-CN" altLang="en-US" sz="900" dirty="0">
              <a:solidFill>
                <a:prstClr val="black">
                  <a:lumMod val="65000"/>
                  <a:lumOff val="35000"/>
                </a:prstClr>
              </a:solidFill>
              <a:latin typeface="+mn-lt"/>
              <a:ea typeface="+mn-ea"/>
              <a:cs typeface="+mn-ea"/>
              <a:sym typeface="+mn-lt"/>
            </a:endParaRPr>
          </a:p>
        </p:txBody>
      </p:sp>
      <p:sp>
        <p:nvSpPr>
          <p:cNvPr id="32" name="TextBox 84"/>
          <p:cNvSpPr txBox="1">
            <a:spLocks noChangeArrowheads="1"/>
          </p:cNvSpPr>
          <p:nvPr/>
        </p:nvSpPr>
        <p:spPr bwMode="auto">
          <a:xfrm>
            <a:off x="382688" y="2337656"/>
            <a:ext cx="2111708" cy="734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nSpc>
                <a:spcPct val="120000"/>
              </a:lnSpc>
            </a:pPr>
            <a:r>
              <a:rPr lang="zh-CN" altLang="en-US" sz="1200" dirty="0">
                <a:solidFill>
                  <a:prstClr val="black"/>
                </a:solidFill>
                <a:latin typeface="+mn-lt"/>
                <a:ea typeface="+mn-ea"/>
                <a:cs typeface="+mn-ea"/>
                <a:sym typeface="+mn-lt"/>
              </a:rPr>
              <a:t>单击此处添加文字阐述，添加简短问题说明文字，具体说明文字在此处添加此处</a:t>
            </a:r>
            <a:endParaRPr lang="zh-CN" altLang="en-US" sz="900" dirty="0">
              <a:solidFill>
                <a:prstClr val="black">
                  <a:lumMod val="65000"/>
                  <a:lumOff val="35000"/>
                </a:prstClr>
              </a:solidFill>
              <a:latin typeface="+mn-lt"/>
              <a:ea typeface="+mn-ea"/>
              <a:cs typeface="+mn-ea"/>
              <a:sym typeface="+mn-lt"/>
            </a:endParaRPr>
          </a:p>
        </p:txBody>
      </p:sp>
      <p:sp>
        <p:nvSpPr>
          <p:cNvPr id="34" name="TextBox 84"/>
          <p:cNvSpPr txBox="1">
            <a:spLocks noChangeArrowheads="1"/>
          </p:cNvSpPr>
          <p:nvPr/>
        </p:nvSpPr>
        <p:spPr bwMode="auto">
          <a:xfrm>
            <a:off x="511434" y="4231406"/>
            <a:ext cx="2530863" cy="734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algn="r">
              <a:lnSpc>
                <a:spcPct val="120000"/>
              </a:lnSpc>
            </a:pPr>
            <a:r>
              <a:rPr lang="zh-CN" altLang="en-US" sz="1200" dirty="0">
                <a:solidFill>
                  <a:prstClr val="black"/>
                </a:solidFill>
                <a:latin typeface="+mn-lt"/>
                <a:ea typeface="+mn-ea"/>
                <a:cs typeface="+mn-ea"/>
                <a:sym typeface="+mn-lt"/>
              </a:rPr>
              <a:t>单击此处添加文字阐述，添加简短问题说明文字，具体说明文字在此处添加此处</a:t>
            </a:r>
            <a:endParaRPr lang="zh-CN" altLang="en-US" sz="900" dirty="0">
              <a:solidFill>
                <a:prstClr val="black">
                  <a:lumMod val="65000"/>
                  <a:lumOff val="35000"/>
                </a:prstClr>
              </a:solidFill>
              <a:latin typeface="+mn-lt"/>
              <a:ea typeface="+mn-ea"/>
              <a:cs typeface="+mn-ea"/>
              <a:sym typeface="+mn-lt"/>
            </a:endParaRPr>
          </a:p>
        </p:txBody>
      </p:sp>
      <p:grpSp>
        <p:nvGrpSpPr>
          <p:cNvPr id="38" name="Group 14"/>
          <p:cNvGrpSpPr>
            <a:grpSpLocks/>
          </p:cNvGrpSpPr>
          <p:nvPr/>
        </p:nvGrpSpPr>
        <p:grpSpPr bwMode="auto">
          <a:xfrm>
            <a:off x="2516852" y="2207049"/>
            <a:ext cx="892474" cy="894052"/>
            <a:chOff x="3692576" y="1742634"/>
            <a:chExt cx="2790379" cy="2796023"/>
          </a:xfrm>
        </p:grpSpPr>
        <p:grpSp>
          <p:nvGrpSpPr>
            <p:cNvPr id="39" name="组合 79"/>
            <p:cNvGrpSpPr>
              <a:grpSpLocks/>
            </p:cNvGrpSpPr>
            <p:nvPr/>
          </p:nvGrpSpPr>
          <p:grpSpPr bwMode="auto">
            <a:xfrm>
              <a:off x="3692576" y="1742634"/>
              <a:ext cx="2790379" cy="2796023"/>
              <a:chOff x="6379729" y="2488774"/>
              <a:chExt cx="2513016" cy="2513016"/>
            </a:xfrm>
          </p:grpSpPr>
          <p:sp>
            <p:nvSpPr>
              <p:cNvPr id="4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mn-lt"/>
                  <a:ea typeface="+mn-ea"/>
                  <a:cs typeface="+mn-ea"/>
                  <a:sym typeface="+mn-lt"/>
                </a:endParaRPr>
              </a:p>
            </p:txBody>
          </p:sp>
          <p:sp>
            <p:nvSpPr>
              <p:cNvPr id="42"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40" name="椭圆 80"/>
            <p:cNvSpPr/>
            <p:nvPr/>
          </p:nvSpPr>
          <p:spPr bwMode="auto">
            <a:xfrm>
              <a:off x="4079531" y="2136608"/>
              <a:ext cx="2017472" cy="2020557"/>
            </a:xfrm>
            <a:prstGeom prst="ellipse">
              <a:avLst/>
            </a:prstGeom>
            <a:solidFill>
              <a:srgbClr val="0070C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44" name="TextBox 13"/>
          <p:cNvSpPr txBox="1">
            <a:spLocks noChangeArrowheads="1"/>
          </p:cNvSpPr>
          <p:nvPr/>
        </p:nvSpPr>
        <p:spPr bwMode="auto">
          <a:xfrm>
            <a:off x="2708097" y="2525789"/>
            <a:ext cx="590248" cy="315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itchFamily="34" charset="-122"/>
                <a:ea typeface="微软雅黑" pitchFamily="34" charset="-122"/>
              </a:defRPr>
            </a:lvl1pPr>
            <a:lvl2pPr marL="742950" indent="-285750">
              <a:defRPr>
                <a:solidFill>
                  <a:schemeClr val="tx1"/>
                </a:solidFill>
                <a:latin typeface="微软雅黑" pitchFamily="34" charset="-122"/>
                <a:ea typeface="微软雅黑" pitchFamily="34" charset="-122"/>
              </a:defRPr>
            </a:lvl2pPr>
            <a:lvl3pPr marL="1143000" indent="-228600">
              <a:defRPr>
                <a:solidFill>
                  <a:schemeClr val="tx1"/>
                </a:solidFill>
                <a:latin typeface="微软雅黑" pitchFamily="34" charset="-122"/>
                <a:ea typeface="微软雅黑" pitchFamily="34" charset="-122"/>
              </a:defRPr>
            </a:lvl3pPr>
            <a:lvl4pPr marL="1600200" indent="-228600">
              <a:defRPr>
                <a:solidFill>
                  <a:schemeClr val="tx1"/>
                </a:solidFill>
                <a:latin typeface="微软雅黑" pitchFamily="34" charset="-122"/>
                <a:ea typeface="微软雅黑" pitchFamily="34" charset="-122"/>
              </a:defRPr>
            </a:lvl4pPr>
            <a:lvl5pPr marL="2057400" indent="-228600">
              <a:defRPr>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a:solidFill>
                  <a:schemeClr val="tx1"/>
                </a:solidFill>
                <a:latin typeface="微软雅黑" pitchFamily="34" charset="-122"/>
                <a:ea typeface="微软雅黑" pitchFamily="34" charset="-122"/>
              </a:defRPr>
            </a:lvl9pPr>
          </a:lstStyle>
          <a:p>
            <a:pPr eaLnBrk="1" hangingPunct="1"/>
            <a:r>
              <a:rPr lang="zh-CN" altLang="en-US" sz="1600" dirty="0">
                <a:solidFill>
                  <a:schemeClr val="bg1"/>
                </a:solidFill>
                <a:latin typeface="+mn-lt"/>
                <a:ea typeface="+mn-ea"/>
                <a:cs typeface="+mn-ea"/>
                <a:sym typeface="+mn-lt"/>
              </a:rPr>
              <a:t>培训</a:t>
            </a:r>
            <a:endParaRPr lang="vi-VN" altLang="zh-CN" sz="1600" dirty="0">
              <a:solidFill>
                <a:schemeClr val="bg1"/>
              </a:solidFill>
              <a:latin typeface="+mn-lt"/>
              <a:ea typeface="+mn-ea"/>
              <a:cs typeface="+mn-ea"/>
              <a:sym typeface="+mn-lt"/>
            </a:endParaRPr>
          </a:p>
        </p:txBody>
      </p:sp>
      <p:grpSp>
        <p:nvGrpSpPr>
          <p:cNvPr id="46" name="Group 14"/>
          <p:cNvGrpSpPr>
            <a:grpSpLocks/>
          </p:cNvGrpSpPr>
          <p:nvPr/>
        </p:nvGrpSpPr>
        <p:grpSpPr bwMode="auto">
          <a:xfrm>
            <a:off x="4046808" y="1059582"/>
            <a:ext cx="892474" cy="894052"/>
            <a:chOff x="3692576" y="1742634"/>
            <a:chExt cx="2790379" cy="2796023"/>
          </a:xfrm>
        </p:grpSpPr>
        <p:grpSp>
          <p:nvGrpSpPr>
            <p:cNvPr id="47" name="组合 79"/>
            <p:cNvGrpSpPr>
              <a:grpSpLocks/>
            </p:cNvGrpSpPr>
            <p:nvPr/>
          </p:nvGrpSpPr>
          <p:grpSpPr bwMode="auto">
            <a:xfrm>
              <a:off x="3692576" y="1742634"/>
              <a:ext cx="2790379" cy="2796023"/>
              <a:chOff x="6379729" y="2488774"/>
              <a:chExt cx="2513016" cy="2513016"/>
            </a:xfrm>
          </p:grpSpPr>
          <p:sp>
            <p:nvSpPr>
              <p:cNvPr id="4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mn-lt"/>
                  <a:ea typeface="+mn-ea"/>
                  <a:cs typeface="+mn-ea"/>
                  <a:sym typeface="+mn-lt"/>
                </a:endParaRPr>
              </a:p>
            </p:txBody>
          </p:sp>
          <p:sp>
            <p:nvSpPr>
              <p:cNvPr id="50"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48" name="椭圆 80"/>
            <p:cNvSpPr/>
            <p:nvPr/>
          </p:nvSpPr>
          <p:spPr bwMode="auto">
            <a:xfrm>
              <a:off x="4079531" y="2136608"/>
              <a:ext cx="2017472" cy="2020557"/>
            </a:xfrm>
            <a:prstGeom prst="ellipse">
              <a:avLst/>
            </a:prstGeom>
            <a:solidFill>
              <a:srgbClr val="00B0F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51" name="TextBox 13"/>
          <p:cNvSpPr txBox="1">
            <a:spLocks noChangeArrowheads="1"/>
          </p:cNvSpPr>
          <p:nvPr/>
        </p:nvSpPr>
        <p:spPr bwMode="auto">
          <a:xfrm>
            <a:off x="4238052" y="1378323"/>
            <a:ext cx="590248" cy="315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itchFamily="34" charset="-122"/>
                <a:ea typeface="微软雅黑" pitchFamily="34" charset="-122"/>
              </a:defRPr>
            </a:lvl1pPr>
            <a:lvl2pPr marL="742950" indent="-285750">
              <a:defRPr>
                <a:solidFill>
                  <a:schemeClr val="tx1"/>
                </a:solidFill>
                <a:latin typeface="微软雅黑" pitchFamily="34" charset="-122"/>
                <a:ea typeface="微软雅黑" pitchFamily="34" charset="-122"/>
              </a:defRPr>
            </a:lvl2pPr>
            <a:lvl3pPr marL="1143000" indent="-228600">
              <a:defRPr>
                <a:solidFill>
                  <a:schemeClr val="tx1"/>
                </a:solidFill>
                <a:latin typeface="微软雅黑" pitchFamily="34" charset="-122"/>
                <a:ea typeface="微软雅黑" pitchFamily="34" charset="-122"/>
              </a:defRPr>
            </a:lvl3pPr>
            <a:lvl4pPr marL="1600200" indent="-228600">
              <a:defRPr>
                <a:solidFill>
                  <a:schemeClr val="tx1"/>
                </a:solidFill>
                <a:latin typeface="微软雅黑" pitchFamily="34" charset="-122"/>
                <a:ea typeface="微软雅黑" pitchFamily="34" charset="-122"/>
              </a:defRPr>
            </a:lvl4pPr>
            <a:lvl5pPr marL="2057400" indent="-228600">
              <a:defRPr>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a:solidFill>
                  <a:schemeClr val="tx1"/>
                </a:solidFill>
                <a:latin typeface="微软雅黑" pitchFamily="34" charset="-122"/>
                <a:ea typeface="微软雅黑" pitchFamily="34" charset="-122"/>
              </a:defRPr>
            </a:lvl9pPr>
          </a:lstStyle>
          <a:p>
            <a:pPr eaLnBrk="1" hangingPunct="1"/>
            <a:r>
              <a:rPr lang="zh-CN" altLang="en-US" sz="1600" dirty="0">
                <a:solidFill>
                  <a:schemeClr val="bg1"/>
                </a:solidFill>
                <a:latin typeface="+mn-lt"/>
                <a:ea typeface="+mn-ea"/>
                <a:cs typeface="+mn-ea"/>
                <a:sym typeface="+mn-lt"/>
              </a:rPr>
              <a:t>读书</a:t>
            </a:r>
            <a:endParaRPr lang="vi-VN" altLang="zh-CN" sz="1600" dirty="0">
              <a:solidFill>
                <a:schemeClr val="bg1"/>
              </a:solidFill>
              <a:latin typeface="+mn-lt"/>
              <a:ea typeface="+mn-ea"/>
              <a:cs typeface="+mn-ea"/>
              <a:sym typeface="+mn-lt"/>
            </a:endParaRPr>
          </a:p>
        </p:txBody>
      </p:sp>
      <p:grpSp>
        <p:nvGrpSpPr>
          <p:cNvPr id="61" name="Group 14"/>
          <p:cNvGrpSpPr>
            <a:grpSpLocks/>
          </p:cNvGrpSpPr>
          <p:nvPr/>
        </p:nvGrpSpPr>
        <p:grpSpPr bwMode="auto">
          <a:xfrm>
            <a:off x="5576763" y="2207049"/>
            <a:ext cx="892474" cy="894052"/>
            <a:chOff x="3692576" y="1742634"/>
            <a:chExt cx="2790379" cy="2796023"/>
          </a:xfrm>
        </p:grpSpPr>
        <p:grpSp>
          <p:nvGrpSpPr>
            <p:cNvPr id="62" name="组合 79"/>
            <p:cNvGrpSpPr>
              <a:grpSpLocks/>
            </p:cNvGrpSpPr>
            <p:nvPr/>
          </p:nvGrpSpPr>
          <p:grpSpPr bwMode="auto">
            <a:xfrm>
              <a:off x="3692576" y="1742634"/>
              <a:ext cx="2790379" cy="2796023"/>
              <a:chOff x="6379729" y="2488774"/>
              <a:chExt cx="2513016" cy="2513016"/>
            </a:xfrm>
          </p:grpSpPr>
          <p:sp>
            <p:nvSpPr>
              <p:cNvPr id="6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mn-lt"/>
                  <a:ea typeface="+mn-ea"/>
                  <a:cs typeface="+mn-ea"/>
                  <a:sym typeface="+mn-lt"/>
                </a:endParaRPr>
              </a:p>
            </p:txBody>
          </p:sp>
          <p:sp>
            <p:nvSpPr>
              <p:cNvPr id="65"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63" name="椭圆 80"/>
            <p:cNvSpPr/>
            <p:nvPr/>
          </p:nvSpPr>
          <p:spPr bwMode="auto">
            <a:xfrm>
              <a:off x="4079531" y="2136608"/>
              <a:ext cx="2017472" cy="2020557"/>
            </a:xfrm>
            <a:prstGeom prst="ellipse">
              <a:avLst/>
            </a:prstGeom>
            <a:solidFill>
              <a:srgbClr val="0070C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66" name="TextBox 13"/>
          <p:cNvSpPr txBox="1">
            <a:spLocks noChangeArrowheads="1"/>
          </p:cNvSpPr>
          <p:nvPr/>
        </p:nvSpPr>
        <p:spPr bwMode="auto">
          <a:xfrm>
            <a:off x="5768008" y="2525789"/>
            <a:ext cx="590248" cy="315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itchFamily="34" charset="-122"/>
                <a:ea typeface="微软雅黑" pitchFamily="34" charset="-122"/>
              </a:defRPr>
            </a:lvl1pPr>
            <a:lvl2pPr marL="742950" indent="-285750">
              <a:defRPr>
                <a:solidFill>
                  <a:schemeClr val="tx1"/>
                </a:solidFill>
                <a:latin typeface="微软雅黑" pitchFamily="34" charset="-122"/>
                <a:ea typeface="微软雅黑" pitchFamily="34" charset="-122"/>
              </a:defRPr>
            </a:lvl2pPr>
            <a:lvl3pPr marL="1143000" indent="-228600">
              <a:defRPr>
                <a:solidFill>
                  <a:schemeClr val="tx1"/>
                </a:solidFill>
                <a:latin typeface="微软雅黑" pitchFamily="34" charset="-122"/>
                <a:ea typeface="微软雅黑" pitchFamily="34" charset="-122"/>
              </a:defRPr>
            </a:lvl3pPr>
            <a:lvl4pPr marL="1600200" indent="-228600">
              <a:defRPr>
                <a:solidFill>
                  <a:schemeClr val="tx1"/>
                </a:solidFill>
                <a:latin typeface="微软雅黑" pitchFamily="34" charset="-122"/>
                <a:ea typeface="微软雅黑" pitchFamily="34" charset="-122"/>
              </a:defRPr>
            </a:lvl4pPr>
            <a:lvl5pPr marL="2057400" indent="-228600">
              <a:defRPr>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a:solidFill>
                  <a:schemeClr val="tx1"/>
                </a:solidFill>
                <a:latin typeface="微软雅黑" pitchFamily="34" charset="-122"/>
                <a:ea typeface="微软雅黑" pitchFamily="34" charset="-122"/>
              </a:defRPr>
            </a:lvl9pPr>
          </a:lstStyle>
          <a:p>
            <a:pPr eaLnBrk="1" hangingPunct="1"/>
            <a:r>
              <a:rPr lang="zh-CN" altLang="en-US" sz="1600" dirty="0">
                <a:solidFill>
                  <a:schemeClr val="bg1"/>
                </a:solidFill>
                <a:latin typeface="+mn-lt"/>
                <a:ea typeface="+mn-ea"/>
                <a:cs typeface="+mn-ea"/>
                <a:sym typeface="+mn-lt"/>
              </a:rPr>
              <a:t>工作</a:t>
            </a:r>
            <a:endParaRPr lang="vi-VN" altLang="zh-CN" sz="1600" dirty="0">
              <a:solidFill>
                <a:schemeClr val="bg1"/>
              </a:solidFill>
              <a:latin typeface="+mn-lt"/>
              <a:ea typeface="+mn-ea"/>
              <a:cs typeface="+mn-ea"/>
              <a:sym typeface="+mn-lt"/>
            </a:endParaRPr>
          </a:p>
        </p:txBody>
      </p:sp>
      <p:grpSp>
        <p:nvGrpSpPr>
          <p:cNvPr id="67" name="Group 14"/>
          <p:cNvGrpSpPr>
            <a:grpSpLocks/>
          </p:cNvGrpSpPr>
          <p:nvPr/>
        </p:nvGrpSpPr>
        <p:grpSpPr bwMode="auto">
          <a:xfrm>
            <a:off x="5066778" y="3991996"/>
            <a:ext cx="892474" cy="894052"/>
            <a:chOff x="3692576" y="1742634"/>
            <a:chExt cx="2790379" cy="2796023"/>
          </a:xfrm>
        </p:grpSpPr>
        <p:grpSp>
          <p:nvGrpSpPr>
            <p:cNvPr id="68" name="组合 79"/>
            <p:cNvGrpSpPr>
              <a:grpSpLocks/>
            </p:cNvGrpSpPr>
            <p:nvPr/>
          </p:nvGrpSpPr>
          <p:grpSpPr bwMode="auto">
            <a:xfrm>
              <a:off x="3692576" y="1742634"/>
              <a:ext cx="2790379" cy="2796023"/>
              <a:chOff x="6379729" y="2488774"/>
              <a:chExt cx="2513016" cy="2513016"/>
            </a:xfrm>
          </p:grpSpPr>
          <p:sp>
            <p:nvSpPr>
              <p:cNvPr id="7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mn-lt"/>
                  <a:ea typeface="+mn-ea"/>
                  <a:cs typeface="+mn-ea"/>
                  <a:sym typeface="+mn-lt"/>
                </a:endParaRPr>
              </a:p>
            </p:txBody>
          </p:sp>
          <p:sp>
            <p:nvSpPr>
              <p:cNvPr id="71"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69" name="椭圆 80"/>
            <p:cNvSpPr/>
            <p:nvPr/>
          </p:nvSpPr>
          <p:spPr bwMode="auto">
            <a:xfrm>
              <a:off x="4079531" y="2136608"/>
              <a:ext cx="2017472" cy="2020557"/>
            </a:xfrm>
            <a:prstGeom prst="ellipse">
              <a:avLst/>
            </a:prstGeom>
            <a:solidFill>
              <a:srgbClr val="00B0F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72" name="TextBox 13"/>
          <p:cNvSpPr txBox="1">
            <a:spLocks noChangeArrowheads="1"/>
          </p:cNvSpPr>
          <p:nvPr/>
        </p:nvSpPr>
        <p:spPr bwMode="auto">
          <a:xfrm>
            <a:off x="5258022" y="4310737"/>
            <a:ext cx="590248" cy="315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itchFamily="34" charset="-122"/>
                <a:ea typeface="微软雅黑" pitchFamily="34" charset="-122"/>
              </a:defRPr>
            </a:lvl1pPr>
            <a:lvl2pPr marL="742950" indent="-285750">
              <a:defRPr>
                <a:solidFill>
                  <a:schemeClr val="tx1"/>
                </a:solidFill>
                <a:latin typeface="微软雅黑" pitchFamily="34" charset="-122"/>
                <a:ea typeface="微软雅黑" pitchFamily="34" charset="-122"/>
              </a:defRPr>
            </a:lvl2pPr>
            <a:lvl3pPr marL="1143000" indent="-228600">
              <a:defRPr>
                <a:solidFill>
                  <a:schemeClr val="tx1"/>
                </a:solidFill>
                <a:latin typeface="微软雅黑" pitchFamily="34" charset="-122"/>
                <a:ea typeface="微软雅黑" pitchFamily="34" charset="-122"/>
              </a:defRPr>
            </a:lvl3pPr>
            <a:lvl4pPr marL="1600200" indent="-228600">
              <a:defRPr>
                <a:solidFill>
                  <a:schemeClr val="tx1"/>
                </a:solidFill>
                <a:latin typeface="微软雅黑" pitchFamily="34" charset="-122"/>
                <a:ea typeface="微软雅黑" pitchFamily="34" charset="-122"/>
              </a:defRPr>
            </a:lvl4pPr>
            <a:lvl5pPr marL="2057400" indent="-228600">
              <a:defRPr>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a:solidFill>
                  <a:schemeClr val="tx1"/>
                </a:solidFill>
                <a:latin typeface="微软雅黑" pitchFamily="34" charset="-122"/>
                <a:ea typeface="微软雅黑" pitchFamily="34" charset="-122"/>
              </a:defRPr>
            </a:lvl9pPr>
          </a:lstStyle>
          <a:p>
            <a:pPr eaLnBrk="1" hangingPunct="1"/>
            <a:r>
              <a:rPr lang="zh-CN" altLang="en-US" sz="1600" dirty="0">
                <a:solidFill>
                  <a:schemeClr val="bg1"/>
                </a:solidFill>
                <a:latin typeface="+mn-lt"/>
                <a:ea typeface="+mn-ea"/>
                <a:cs typeface="+mn-ea"/>
                <a:sym typeface="+mn-lt"/>
              </a:rPr>
              <a:t>网络</a:t>
            </a:r>
            <a:endParaRPr lang="vi-VN" altLang="zh-CN" sz="1600" dirty="0">
              <a:solidFill>
                <a:schemeClr val="bg1"/>
              </a:solidFill>
              <a:latin typeface="+mn-lt"/>
              <a:ea typeface="+mn-ea"/>
              <a:cs typeface="+mn-ea"/>
              <a:sym typeface="+mn-lt"/>
            </a:endParaRPr>
          </a:p>
        </p:txBody>
      </p:sp>
      <p:grpSp>
        <p:nvGrpSpPr>
          <p:cNvPr id="73" name="Group 14"/>
          <p:cNvGrpSpPr>
            <a:grpSpLocks/>
          </p:cNvGrpSpPr>
          <p:nvPr/>
        </p:nvGrpSpPr>
        <p:grpSpPr bwMode="auto">
          <a:xfrm>
            <a:off x="3154334" y="4055745"/>
            <a:ext cx="892474" cy="894052"/>
            <a:chOff x="3692576" y="1742634"/>
            <a:chExt cx="2790379" cy="2796023"/>
          </a:xfrm>
        </p:grpSpPr>
        <p:grpSp>
          <p:nvGrpSpPr>
            <p:cNvPr id="74" name="组合 79"/>
            <p:cNvGrpSpPr>
              <a:grpSpLocks/>
            </p:cNvGrpSpPr>
            <p:nvPr/>
          </p:nvGrpSpPr>
          <p:grpSpPr bwMode="auto">
            <a:xfrm>
              <a:off x="3692576" y="1742634"/>
              <a:ext cx="2790379" cy="2796023"/>
              <a:chOff x="6379729" y="2488774"/>
              <a:chExt cx="2513016" cy="2513016"/>
            </a:xfrm>
          </p:grpSpPr>
          <p:sp>
            <p:nvSpPr>
              <p:cNvPr id="76"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mn-lt"/>
                  <a:ea typeface="+mn-ea"/>
                  <a:cs typeface="+mn-ea"/>
                  <a:sym typeface="+mn-lt"/>
                </a:endParaRPr>
              </a:p>
            </p:txBody>
          </p:sp>
          <p:sp>
            <p:nvSpPr>
              <p:cNvPr id="77"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75" name="椭圆 80"/>
            <p:cNvSpPr/>
            <p:nvPr/>
          </p:nvSpPr>
          <p:spPr bwMode="auto">
            <a:xfrm>
              <a:off x="4079531" y="2136608"/>
              <a:ext cx="2017472" cy="2020557"/>
            </a:xfrm>
            <a:prstGeom prst="ellipse">
              <a:avLst/>
            </a:prstGeom>
            <a:solidFill>
              <a:srgbClr val="00B0F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78" name="TextBox 13"/>
          <p:cNvSpPr txBox="1">
            <a:spLocks noChangeArrowheads="1"/>
          </p:cNvSpPr>
          <p:nvPr/>
        </p:nvSpPr>
        <p:spPr bwMode="auto">
          <a:xfrm>
            <a:off x="3345578" y="4374485"/>
            <a:ext cx="590248" cy="315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itchFamily="34" charset="-122"/>
                <a:ea typeface="微软雅黑" pitchFamily="34" charset="-122"/>
              </a:defRPr>
            </a:lvl1pPr>
            <a:lvl2pPr marL="742950" indent="-285750">
              <a:defRPr>
                <a:solidFill>
                  <a:schemeClr val="tx1"/>
                </a:solidFill>
                <a:latin typeface="微软雅黑" pitchFamily="34" charset="-122"/>
                <a:ea typeface="微软雅黑" pitchFamily="34" charset="-122"/>
              </a:defRPr>
            </a:lvl2pPr>
            <a:lvl3pPr marL="1143000" indent="-228600">
              <a:defRPr>
                <a:solidFill>
                  <a:schemeClr val="tx1"/>
                </a:solidFill>
                <a:latin typeface="微软雅黑" pitchFamily="34" charset="-122"/>
                <a:ea typeface="微软雅黑" pitchFamily="34" charset="-122"/>
              </a:defRPr>
            </a:lvl3pPr>
            <a:lvl4pPr marL="1600200" indent="-228600">
              <a:defRPr>
                <a:solidFill>
                  <a:schemeClr val="tx1"/>
                </a:solidFill>
                <a:latin typeface="微软雅黑" pitchFamily="34" charset="-122"/>
                <a:ea typeface="微软雅黑" pitchFamily="34" charset="-122"/>
              </a:defRPr>
            </a:lvl4pPr>
            <a:lvl5pPr marL="2057400" indent="-228600">
              <a:defRPr>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a:solidFill>
                  <a:schemeClr val="tx1"/>
                </a:solidFill>
                <a:latin typeface="微软雅黑" pitchFamily="34" charset="-122"/>
                <a:ea typeface="微软雅黑" pitchFamily="34" charset="-122"/>
              </a:defRPr>
            </a:lvl9pPr>
          </a:lstStyle>
          <a:p>
            <a:pPr eaLnBrk="1" hangingPunct="1"/>
            <a:r>
              <a:rPr lang="zh-CN" altLang="en-US" sz="1600" dirty="0">
                <a:solidFill>
                  <a:schemeClr val="bg1"/>
                </a:solidFill>
                <a:latin typeface="+mn-lt"/>
                <a:ea typeface="+mn-ea"/>
                <a:cs typeface="+mn-ea"/>
                <a:sym typeface="+mn-lt"/>
              </a:rPr>
              <a:t>会议</a:t>
            </a:r>
            <a:endParaRPr lang="vi-VN" altLang="zh-CN" sz="1600" dirty="0">
              <a:solidFill>
                <a:schemeClr val="bg1"/>
              </a:solidFill>
              <a:latin typeface="+mn-lt"/>
              <a:ea typeface="+mn-ea"/>
              <a:cs typeface="+mn-ea"/>
              <a:sym typeface="+mn-lt"/>
            </a:endParaRPr>
          </a:p>
        </p:txBody>
      </p:sp>
      <p:grpSp>
        <p:nvGrpSpPr>
          <p:cNvPr id="79" name="Group 14"/>
          <p:cNvGrpSpPr>
            <a:grpSpLocks/>
          </p:cNvGrpSpPr>
          <p:nvPr/>
        </p:nvGrpSpPr>
        <p:grpSpPr bwMode="auto">
          <a:xfrm>
            <a:off x="3855563" y="2525789"/>
            <a:ext cx="1331289" cy="1333644"/>
            <a:chOff x="3692576" y="1742634"/>
            <a:chExt cx="2790379" cy="2796023"/>
          </a:xfrm>
        </p:grpSpPr>
        <p:grpSp>
          <p:nvGrpSpPr>
            <p:cNvPr id="80" name="组合 79"/>
            <p:cNvGrpSpPr>
              <a:grpSpLocks/>
            </p:cNvGrpSpPr>
            <p:nvPr/>
          </p:nvGrpSpPr>
          <p:grpSpPr bwMode="auto">
            <a:xfrm>
              <a:off x="3692576" y="1742634"/>
              <a:ext cx="2790379" cy="2796023"/>
              <a:chOff x="6379729" y="2488774"/>
              <a:chExt cx="2513016" cy="2513016"/>
            </a:xfrm>
          </p:grpSpPr>
          <p:sp>
            <p:nvSpPr>
              <p:cNvPr id="82"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mn-lt"/>
                  <a:ea typeface="+mn-ea"/>
                  <a:cs typeface="+mn-ea"/>
                  <a:sym typeface="+mn-lt"/>
                </a:endParaRPr>
              </a:p>
            </p:txBody>
          </p:sp>
          <p:sp>
            <p:nvSpPr>
              <p:cNvPr id="83"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81" name="椭圆 80"/>
            <p:cNvSpPr/>
            <p:nvPr/>
          </p:nvSpPr>
          <p:spPr bwMode="auto">
            <a:xfrm>
              <a:off x="4079531" y="2136608"/>
              <a:ext cx="2017472" cy="2020557"/>
            </a:xfrm>
            <a:prstGeom prst="ellipse">
              <a:avLst/>
            </a:prstGeom>
            <a:solidFill>
              <a:srgbClr val="0070C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latin typeface="+mn-lt"/>
                <a:ea typeface="+mn-ea"/>
                <a:cs typeface="+mn-ea"/>
                <a:sym typeface="+mn-lt"/>
              </a:endParaRPr>
            </a:p>
          </p:txBody>
        </p:sp>
      </p:grpSp>
      <p:sp>
        <p:nvSpPr>
          <p:cNvPr id="84" name="TextBox 13"/>
          <p:cNvSpPr txBox="1">
            <a:spLocks noChangeArrowheads="1"/>
          </p:cNvSpPr>
          <p:nvPr/>
        </p:nvSpPr>
        <p:spPr bwMode="auto">
          <a:xfrm>
            <a:off x="4112105" y="2926267"/>
            <a:ext cx="880464" cy="62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itchFamily="34" charset="-122"/>
                <a:ea typeface="微软雅黑" pitchFamily="34" charset="-122"/>
              </a:defRPr>
            </a:lvl1pPr>
            <a:lvl2pPr marL="742950" indent="-285750">
              <a:defRPr>
                <a:solidFill>
                  <a:schemeClr val="tx1"/>
                </a:solidFill>
                <a:latin typeface="微软雅黑" pitchFamily="34" charset="-122"/>
                <a:ea typeface="微软雅黑" pitchFamily="34" charset="-122"/>
              </a:defRPr>
            </a:lvl2pPr>
            <a:lvl3pPr marL="1143000" indent="-228600">
              <a:defRPr>
                <a:solidFill>
                  <a:schemeClr val="tx1"/>
                </a:solidFill>
                <a:latin typeface="微软雅黑" pitchFamily="34" charset="-122"/>
                <a:ea typeface="微软雅黑" pitchFamily="34" charset="-122"/>
              </a:defRPr>
            </a:lvl3pPr>
            <a:lvl4pPr marL="1600200" indent="-228600">
              <a:defRPr>
                <a:solidFill>
                  <a:schemeClr val="tx1"/>
                </a:solidFill>
                <a:latin typeface="微软雅黑" pitchFamily="34" charset="-122"/>
                <a:ea typeface="微软雅黑" pitchFamily="34" charset="-122"/>
              </a:defRPr>
            </a:lvl4pPr>
            <a:lvl5pPr marL="2057400" indent="-228600">
              <a:defRPr>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a:solidFill>
                  <a:schemeClr val="tx1"/>
                </a:solidFill>
                <a:latin typeface="微软雅黑" pitchFamily="34" charset="-122"/>
                <a:ea typeface="微软雅黑" pitchFamily="34" charset="-122"/>
              </a:defRPr>
            </a:lvl9pPr>
          </a:lstStyle>
          <a:p>
            <a:pPr eaLnBrk="1" hangingPunct="1"/>
            <a:r>
              <a:rPr lang="zh-CN" altLang="en-US" dirty="0">
                <a:solidFill>
                  <a:schemeClr val="bg1"/>
                </a:solidFill>
                <a:latin typeface="+mn-lt"/>
                <a:ea typeface="+mn-ea"/>
                <a:cs typeface="+mn-ea"/>
                <a:sym typeface="+mn-lt"/>
              </a:rPr>
              <a:t>自主学习情况 </a:t>
            </a:r>
            <a:endParaRPr lang="vi-VN" altLang="zh-CN" dirty="0">
              <a:solidFill>
                <a:schemeClr val="bg1"/>
              </a:solidFill>
              <a:latin typeface="+mn-lt"/>
              <a:ea typeface="+mn-ea"/>
              <a:cs typeface="+mn-ea"/>
              <a:sym typeface="+mn-lt"/>
            </a:endParaRPr>
          </a:p>
        </p:txBody>
      </p:sp>
      <p:grpSp>
        <p:nvGrpSpPr>
          <p:cNvPr id="88" name="组合 87"/>
          <p:cNvGrpSpPr/>
          <p:nvPr/>
        </p:nvGrpSpPr>
        <p:grpSpPr>
          <a:xfrm>
            <a:off x="-61796" y="196218"/>
            <a:ext cx="1765509" cy="551354"/>
            <a:chOff x="520640" y="251297"/>
            <a:chExt cx="1766054" cy="551523"/>
          </a:xfrm>
        </p:grpSpPr>
        <p:sp>
          <p:nvSpPr>
            <p:cNvPr id="89" name="矩形 3"/>
            <p:cNvSpPr>
              <a:spLocks noChangeArrowheads="1"/>
            </p:cNvSpPr>
            <p:nvPr/>
          </p:nvSpPr>
          <p:spPr bwMode="auto">
            <a:xfrm>
              <a:off x="872621"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努力方向</a:t>
              </a:r>
            </a:p>
          </p:txBody>
        </p:sp>
        <p:grpSp>
          <p:nvGrpSpPr>
            <p:cNvPr id="90" name="组合 89"/>
            <p:cNvGrpSpPr/>
            <p:nvPr/>
          </p:nvGrpSpPr>
          <p:grpSpPr>
            <a:xfrm>
              <a:off x="520640" y="515443"/>
              <a:ext cx="1766054" cy="287377"/>
              <a:chOff x="562081" y="425886"/>
              <a:chExt cx="1766054" cy="287377"/>
            </a:xfrm>
          </p:grpSpPr>
          <p:sp>
            <p:nvSpPr>
              <p:cNvPr id="91"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Effort direction</a:t>
                </a:r>
                <a:endParaRPr lang="zh-CN" altLang="en-US" sz="800" kern="0" dirty="0">
                  <a:solidFill>
                    <a:srgbClr val="FFFFFF">
                      <a:lumMod val="50000"/>
                    </a:srgbClr>
                  </a:solidFill>
                  <a:latin typeface="+mn-lt"/>
                  <a:ea typeface="+mn-ea"/>
                  <a:cs typeface="+mn-ea"/>
                  <a:sym typeface="+mn-lt"/>
                </a:endParaRPr>
              </a:p>
            </p:txBody>
          </p:sp>
          <p:grpSp>
            <p:nvGrpSpPr>
              <p:cNvPr id="92" name="组合 91"/>
              <p:cNvGrpSpPr/>
              <p:nvPr/>
            </p:nvGrpSpPr>
            <p:grpSpPr>
              <a:xfrm>
                <a:off x="931046" y="667544"/>
                <a:ext cx="1028125" cy="45719"/>
                <a:chOff x="688893" y="2574256"/>
                <a:chExt cx="7739508" cy="81111"/>
              </a:xfrm>
            </p:grpSpPr>
            <p:sp>
              <p:nvSpPr>
                <p:cNvPr id="93"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4"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5"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6"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7"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824224952"/>
      </p:ext>
    </p:extLst>
  </p:cSld>
  <p:clrMapOvr>
    <a:masterClrMapping/>
  </p:clrMapOvr>
  <p:transition spd="slow" advTm="9222">
    <p:push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p:cNvCxnSpPr/>
          <p:nvPr/>
        </p:nvCxnSpPr>
        <p:spPr>
          <a:xfrm flipV="1">
            <a:off x="1511396" y="1275606"/>
            <a:ext cx="1" cy="3358759"/>
          </a:xfrm>
          <a:prstGeom prst="straightConnector1">
            <a:avLst/>
          </a:prstGeom>
          <a:solidFill>
            <a:schemeClr val="accent1"/>
          </a:solidFill>
          <a:ln w="9525" cap="flat" cmpd="sng" algn="ctr">
            <a:solidFill>
              <a:srgbClr val="094DA6"/>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 name="直接箭头连接符 3"/>
          <p:cNvCxnSpPr/>
          <p:nvPr/>
        </p:nvCxnSpPr>
        <p:spPr>
          <a:xfrm>
            <a:off x="1511892" y="4634365"/>
            <a:ext cx="6719256" cy="579"/>
          </a:xfrm>
          <a:prstGeom prst="straightConnector1">
            <a:avLst/>
          </a:prstGeom>
          <a:solidFill>
            <a:schemeClr val="accent1"/>
          </a:solidFill>
          <a:ln w="9525" cap="flat" cmpd="sng" algn="ctr">
            <a:solidFill>
              <a:srgbClr val="094DA6"/>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5" name="组合 4"/>
          <p:cNvGrpSpPr/>
          <p:nvPr/>
        </p:nvGrpSpPr>
        <p:grpSpPr>
          <a:xfrm>
            <a:off x="1726195" y="3670295"/>
            <a:ext cx="1388221" cy="589507"/>
            <a:chOff x="2582250" y="5541358"/>
            <a:chExt cx="2076669" cy="882316"/>
          </a:xfrm>
        </p:grpSpPr>
        <p:grpSp>
          <p:nvGrpSpPr>
            <p:cNvPr id="6" name="组合 5"/>
            <p:cNvGrpSpPr/>
            <p:nvPr/>
          </p:nvGrpSpPr>
          <p:grpSpPr>
            <a:xfrm>
              <a:off x="2582250" y="5541358"/>
              <a:ext cx="2076669" cy="882316"/>
              <a:chOff x="2582250" y="5541358"/>
              <a:chExt cx="2076669" cy="882316"/>
            </a:xfrm>
          </p:grpSpPr>
          <p:sp>
            <p:nvSpPr>
              <p:cNvPr id="8" name="圆角矩形 7"/>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mn-lt"/>
                  <a:ea typeface="+mn-ea"/>
                  <a:cs typeface="+mn-ea"/>
                  <a:sym typeface="+mn-lt"/>
                </a:endParaRPr>
              </a:p>
            </p:txBody>
          </p:sp>
          <p:sp>
            <p:nvSpPr>
              <p:cNvPr id="9" name="圆角矩形 8"/>
              <p:cNvSpPr/>
              <p:nvPr/>
            </p:nvSpPr>
            <p:spPr bwMode="auto">
              <a:xfrm>
                <a:off x="2675090" y="5620577"/>
                <a:ext cx="1896899" cy="727516"/>
              </a:xfrm>
              <a:prstGeom prst="roundRect">
                <a:avLst>
                  <a:gd name="adj" fmla="val 10568"/>
                </a:avLst>
              </a:prstGeom>
              <a:solidFill>
                <a:srgbClr val="0070C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7" name="矩形 6"/>
            <p:cNvSpPr>
              <a:spLocks noChangeArrowheads="1"/>
            </p:cNvSpPr>
            <p:nvPr/>
          </p:nvSpPr>
          <p:spPr bwMode="auto">
            <a:xfrm>
              <a:off x="2810880" y="5754766"/>
              <a:ext cx="1633649" cy="483800"/>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1400" dirty="0">
                  <a:solidFill>
                    <a:srgbClr val="F8F8F8"/>
                  </a:solidFill>
                  <a:latin typeface="+mn-lt"/>
                  <a:ea typeface="+mn-ea"/>
                  <a:cs typeface="+mn-ea"/>
                  <a:sym typeface="+mn-lt"/>
                </a:rPr>
                <a:t>一月份</a:t>
              </a:r>
            </a:p>
          </p:txBody>
        </p:sp>
      </p:grpSp>
      <p:sp>
        <p:nvSpPr>
          <p:cNvPr id="10" name="矩形 87"/>
          <p:cNvSpPr>
            <a:spLocks noChangeArrowheads="1"/>
          </p:cNvSpPr>
          <p:nvPr/>
        </p:nvSpPr>
        <p:spPr bwMode="auto">
          <a:xfrm>
            <a:off x="1833350" y="2092839"/>
            <a:ext cx="1178675" cy="1277191"/>
          </a:xfrm>
          <a:prstGeom prst="rect">
            <a:avLst/>
          </a:prstGeom>
          <a:noFill/>
          <a:ln w="9525">
            <a:noFill/>
            <a:miter lim="800000"/>
            <a:headEnd/>
            <a:tailEnd/>
          </a:ln>
        </p:spPr>
        <p:txBody>
          <a:bodyPr wrap="square" lIns="91438" tIns="45719" rIns="91438" bIns="45719">
            <a:spAutoFit/>
          </a:bodyPr>
          <a:lstStyle/>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p:txBody>
      </p:sp>
      <p:grpSp>
        <p:nvGrpSpPr>
          <p:cNvPr id="11" name="组合 10"/>
          <p:cNvGrpSpPr/>
          <p:nvPr/>
        </p:nvGrpSpPr>
        <p:grpSpPr>
          <a:xfrm>
            <a:off x="3417524" y="3030236"/>
            <a:ext cx="1388221" cy="589507"/>
            <a:chOff x="5112345" y="4583380"/>
            <a:chExt cx="2076669" cy="882316"/>
          </a:xfrm>
        </p:grpSpPr>
        <p:grpSp>
          <p:nvGrpSpPr>
            <p:cNvPr id="12" name="组合 11"/>
            <p:cNvGrpSpPr/>
            <p:nvPr/>
          </p:nvGrpSpPr>
          <p:grpSpPr>
            <a:xfrm>
              <a:off x="5112345" y="4583380"/>
              <a:ext cx="2076669" cy="882316"/>
              <a:chOff x="2582250" y="5541358"/>
              <a:chExt cx="2076669" cy="882316"/>
            </a:xfrm>
          </p:grpSpPr>
          <p:sp>
            <p:nvSpPr>
              <p:cNvPr id="14" name="圆角矩形 13"/>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mn-lt"/>
                  <a:ea typeface="+mn-ea"/>
                  <a:cs typeface="+mn-ea"/>
                  <a:sym typeface="+mn-lt"/>
                </a:endParaRPr>
              </a:p>
            </p:txBody>
          </p:sp>
          <p:sp>
            <p:nvSpPr>
              <p:cNvPr id="15" name="圆角矩形 14"/>
              <p:cNvSpPr/>
              <p:nvPr/>
            </p:nvSpPr>
            <p:spPr bwMode="auto">
              <a:xfrm>
                <a:off x="2675090" y="5620577"/>
                <a:ext cx="1896899" cy="727516"/>
              </a:xfrm>
              <a:prstGeom prst="roundRect">
                <a:avLst>
                  <a:gd name="adj" fmla="val 10568"/>
                </a:avLst>
              </a:prstGeom>
              <a:solidFill>
                <a:srgbClr val="00B0F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13" name="矩形 12"/>
            <p:cNvSpPr>
              <a:spLocks noChangeArrowheads="1"/>
            </p:cNvSpPr>
            <p:nvPr/>
          </p:nvSpPr>
          <p:spPr bwMode="auto">
            <a:xfrm>
              <a:off x="5295532" y="4806812"/>
              <a:ext cx="1633649" cy="483800"/>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1400" dirty="0">
                  <a:solidFill>
                    <a:srgbClr val="F8F8F8"/>
                  </a:solidFill>
                  <a:latin typeface="+mn-lt"/>
                  <a:ea typeface="+mn-ea"/>
                  <a:cs typeface="+mn-ea"/>
                  <a:sym typeface="+mn-lt"/>
                </a:rPr>
                <a:t>二月份</a:t>
              </a:r>
              <a:endParaRPr lang="en-US" altLang="zh-CN" sz="1400" dirty="0">
                <a:solidFill>
                  <a:srgbClr val="F8F8F8"/>
                </a:solidFill>
                <a:latin typeface="+mn-lt"/>
                <a:ea typeface="+mn-ea"/>
                <a:cs typeface="+mn-ea"/>
                <a:sym typeface="+mn-lt"/>
              </a:endParaRPr>
            </a:p>
          </p:txBody>
        </p:sp>
      </p:grpSp>
      <p:sp>
        <p:nvSpPr>
          <p:cNvPr id="16" name="矩形 87"/>
          <p:cNvSpPr>
            <a:spLocks noChangeArrowheads="1"/>
          </p:cNvSpPr>
          <p:nvPr/>
        </p:nvSpPr>
        <p:spPr bwMode="auto">
          <a:xfrm>
            <a:off x="3494300" y="1473040"/>
            <a:ext cx="1178675" cy="1277191"/>
          </a:xfrm>
          <a:prstGeom prst="rect">
            <a:avLst/>
          </a:prstGeom>
          <a:noFill/>
          <a:ln w="9525">
            <a:noFill/>
            <a:miter lim="800000"/>
            <a:headEnd/>
            <a:tailEnd/>
          </a:ln>
        </p:spPr>
        <p:txBody>
          <a:bodyPr wrap="square" lIns="91438" tIns="45719" rIns="91438" bIns="45719">
            <a:spAutoFit/>
          </a:bodyPr>
          <a:lstStyle/>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p:txBody>
      </p:sp>
      <p:cxnSp>
        <p:nvCxnSpPr>
          <p:cNvPr id="17" name="直接连接符 16"/>
          <p:cNvCxnSpPr/>
          <p:nvPr/>
        </p:nvCxnSpPr>
        <p:spPr>
          <a:xfrm flipH="1">
            <a:off x="3316814" y="1275607"/>
            <a:ext cx="1191" cy="3305747"/>
          </a:xfrm>
          <a:prstGeom prst="line">
            <a:avLst/>
          </a:prstGeom>
          <a:solidFill>
            <a:schemeClr val="accent1"/>
          </a:solidFill>
          <a:ln w="9525" cap="flat" cmpd="sng" algn="ctr">
            <a:solidFill>
              <a:srgbClr val="094DA6"/>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8" name="组合 17"/>
          <p:cNvGrpSpPr/>
          <p:nvPr/>
        </p:nvGrpSpPr>
        <p:grpSpPr>
          <a:xfrm>
            <a:off x="5013750" y="2421831"/>
            <a:ext cx="1388221" cy="589507"/>
            <a:chOff x="7500172" y="3672780"/>
            <a:chExt cx="2076669" cy="882316"/>
          </a:xfrm>
        </p:grpSpPr>
        <p:grpSp>
          <p:nvGrpSpPr>
            <p:cNvPr id="19" name="组合 18"/>
            <p:cNvGrpSpPr/>
            <p:nvPr/>
          </p:nvGrpSpPr>
          <p:grpSpPr>
            <a:xfrm>
              <a:off x="7500172" y="3672780"/>
              <a:ext cx="2076669" cy="882316"/>
              <a:chOff x="2582250" y="5541358"/>
              <a:chExt cx="2076669" cy="882316"/>
            </a:xfrm>
          </p:grpSpPr>
          <p:sp>
            <p:nvSpPr>
              <p:cNvPr id="21" name="圆角矩形 20"/>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mn-lt"/>
                  <a:ea typeface="+mn-ea"/>
                  <a:cs typeface="+mn-ea"/>
                  <a:sym typeface="+mn-lt"/>
                </a:endParaRPr>
              </a:p>
            </p:txBody>
          </p:sp>
          <p:sp>
            <p:nvSpPr>
              <p:cNvPr id="22" name="圆角矩形 21"/>
              <p:cNvSpPr/>
              <p:nvPr/>
            </p:nvSpPr>
            <p:spPr bwMode="auto">
              <a:xfrm>
                <a:off x="2675090" y="5620577"/>
                <a:ext cx="1896899" cy="727516"/>
              </a:xfrm>
              <a:prstGeom prst="roundRect">
                <a:avLst>
                  <a:gd name="adj" fmla="val 10568"/>
                </a:avLst>
              </a:prstGeom>
              <a:solidFill>
                <a:srgbClr val="0070C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grpSp>
        <p:sp>
          <p:nvSpPr>
            <p:cNvPr id="20" name="矩形 19"/>
            <p:cNvSpPr>
              <a:spLocks noChangeArrowheads="1"/>
            </p:cNvSpPr>
            <p:nvPr/>
          </p:nvSpPr>
          <p:spPr bwMode="auto">
            <a:xfrm>
              <a:off x="7648408" y="3924496"/>
              <a:ext cx="1633649" cy="483800"/>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1400" dirty="0">
                  <a:solidFill>
                    <a:srgbClr val="F8F8F8"/>
                  </a:solidFill>
                  <a:latin typeface="+mn-lt"/>
                  <a:ea typeface="+mn-ea"/>
                  <a:cs typeface="+mn-ea"/>
                  <a:sym typeface="+mn-lt"/>
                </a:rPr>
                <a:t>三月份</a:t>
              </a:r>
            </a:p>
          </p:txBody>
        </p:sp>
      </p:grpSp>
      <p:cxnSp>
        <p:nvCxnSpPr>
          <p:cNvPr id="23" name="直接连接符 22"/>
          <p:cNvCxnSpPr/>
          <p:nvPr/>
        </p:nvCxnSpPr>
        <p:spPr>
          <a:xfrm flipH="1">
            <a:off x="4905241" y="1275607"/>
            <a:ext cx="1191" cy="3305747"/>
          </a:xfrm>
          <a:prstGeom prst="line">
            <a:avLst/>
          </a:prstGeom>
          <a:solidFill>
            <a:schemeClr val="accent1"/>
          </a:solidFill>
          <a:ln w="9525" cap="flat" cmpd="sng" algn="ctr">
            <a:solidFill>
              <a:srgbClr val="094DA6"/>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 name="矩形 87"/>
          <p:cNvSpPr>
            <a:spLocks noChangeArrowheads="1"/>
          </p:cNvSpPr>
          <p:nvPr/>
        </p:nvSpPr>
        <p:spPr bwMode="auto">
          <a:xfrm>
            <a:off x="5067161" y="3057488"/>
            <a:ext cx="1178675" cy="1277191"/>
          </a:xfrm>
          <a:prstGeom prst="rect">
            <a:avLst/>
          </a:prstGeom>
          <a:noFill/>
          <a:ln w="9525">
            <a:noFill/>
            <a:miter lim="800000"/>
            <a:headEnd/>
            <a:tailEnd/>
          </a:ln>
        </p:spPr>
        <p:txBody>
          <a:bodyPr wrap="square" lIns="91438" tIns="45719" rIns="91438" bIns="45719">
            <a:spAutoFit/>
          </a:bodyPr>
          <a:lstStyle/>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p:txBody>
      </p:sp>
      <p:grpSp>
        <p:nvGrpSpPr>
          <p:cNvPr id="25" name="组合 24"/>
          <p:cNvGrpSpPr/>
          <p:nvPr/>
        </p:nvGrpSpPr>
        <p:grpSpPr>
          <a:xfrm>
            <a:off x="6572907" y="1784212"/>
            <a:ext cx="1388221" cy="589507"/>
            <a:chOff x="9832547" y="2718456"/>
            <a:chExt cx="2076669" cy="882316"/>
          </a:xfrm>
        </p:grpSpPr>
        <p:grpSp>
          <p:nvGrpSpPr>
            <p:cNvPr id="26" name="组合 25"/>
            <p:cNvGrpSpPr/>
            <p:nvPr/>
          </p:nvGrpSpPr>
          <p:grpSpPr>
            <a:xfrm>
              <a:off x="9832547" y="2718456"/>
              <a:ext cx="2076669" cy="882316"/>
              <a:chOff x="2582250" y="5541358"/>
              <a:chExt cx="2076669" cy="882316"/>
            </a:xfrm>
          </p:grpSpPr>
          <p:sp>
            <p:nvSpPr>
              <p:cNvPr id="28" name="圆角矩形 27"/>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mn-lt"/>
                  <a:ea typeface="+mn-ea"/>
                  <a:cs typeface="+mn-ea"/>
                  <a:sym typeface="+mn-lt"/>
                </a:endParaRPr>
              </a:p>
            </p:txBody>
          </p:sp>
          <p:sp>
            <p:nvSpPr>
              <p:cNvPr id="29" name="圆角矩形 28"/>
              <p:cNvSpPr/>
              <p:nvPr/>
            </p:nvSpPr>
            <p:spPr bwMode="auto">
              <a:xfrm>
                <a:off x="2675090" y="5620577"/>
                <a:ext cx="1896899" cy="727516"/>
              </a:xfrm>
              <a:prstGeom prst="roundRect">
                <a:avLst>
                  <a:gd name="adj" fmla="val 10568"/>
                </a:avLst>
              </a:prstGeom>
              <a:solidFill>
                <a:srgbClr val="00B0F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27" name="矩形 26"/>
            <p:cNvSpPr>
              <a:spLocks noChangeArrowheads="1"/>
            </p:cNvSpPr>
            <p:nvPr/>
          </p:nvSpPr>
          <p:spPr bwMode="auto">
            <a:xfrm>
              <a:off x="10054058" y="2961968"/>
              <a:ext cx="1633649" cy="483800"/>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1400" dirty="0">
                  <a:solidFill>
                    <a:srgbClr val="F8F8F8"/>
                  </a:solidFill>
                  <a:latin typeface="+mn-lt"/>
                  <a:ea typeface="+mn-ea"/>
                  <a:cs typeface="+mn-ea"/>
                  <a:sym typeface="+mn-lt"/>
                </a:rPr>
                <a:t>四月份</a:t>
              </a:r>
            </a:p>
          </p:txBody>
        </p:sp>
      </p:grpSp>
      <p:sp>
        <p:nvSpPr>
          <p:cNvPr id="30" name="矩形 87"/>
          <p:cNvSpPr>
            <a:spLocks noChangeArrowheads="1"/>
          </p:cNvSpPr>
          <p:nvPr/>
        </p:nvSpPr>
        <p:spPr bwMode="auto">
          <a:xfrm>
            <a:off x="6675302" y="2414388"/>
            <a:ext cx="1178675" cy="1277191"/>
          </a:xfrm>
          <a:prstGeom prst="rect">
            <a:avLst/>
          </a:prstGeom>
          <a:noFill/>
          <a:ln w="9525">
            <a:noFill/>
            <a:miter lim="800000"/>
            <a:headEnd/>
            <a:tailEnd/>
          </a:ln>
        </p:spPr>
        <p:txBody>
          <a:bodyPr wrap="square" lIns="91438" tIns="45719" rIns="91438" bIns="45719">
            <a:spAutoFit/>
          </a:bodyPr>
          <a:lstStyle/>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a:p>
            <a:pPr algn="ctr" eaLnBrk="0" fontAlgn="ctr" hangingPunct="0">
              <a:buClr>
                <a:srgbClr val="FF0000"/>
              </a:buClr>
              <a:buSzPct val="70000"/>
            </a:pPr>
            <a:r>
              <a:rPr lang="zh-CN" altLang="en-US" sz="1100" dirty="0">
                <a:solidFill>
                  <a:schemeClr val="tx1">
                    <a:lumMod val="85000"/>
                    <a:lumOff val="15000"/>
                  </a:schemeClr>
                </a:solidFill>
                <a:latin typeface="+mn-lt"/>
                <a:ea typeface="+mn-ea"/>
                <a:cs typeface="+mn-ea"/>
                <a:sym typeface="+mn-lt"/>
              </a:rPr>
              <a:t>点击添加文本</a:t>
            </a:r>
            <a:r>
              <a:rPr lang="en-US" altLang="zh-CN" sz="1100" dirty="0">
                <a:solidFill>
                  <a:schemeClr val="tx1">
                    <a:lumMod val="85000"/>
                    <a:lumOff val="15000"/>
                  </a:schemeClr>
                </a:solidFill>
                <a:latin typeface="+mn-lt"/>
                <a:ea typeface="+mn-ea"/>
                <a:cs typeface="+mn-ea"/>
                <a:sym typeface="+mn-lt"/>
              </a:rPr>
              <a:t/>
            </a:r>
            <a:br>
              <a:rPr lang="en-US" altLang="zh-CN" sz="1100" dirty="0">
                <a:solidFill>
                  <a:schemeClr val="tx1">
                    <a:lumMod val="85000"/>
                    <a:lumOff val="15000"/>
                  </a:schemeClr>
                </a:solidFill>
                <a:latin typeface="+mn-lt"/>
                <a:ea typeface="+mn-ea"/>
                <a:cs typeface="+mn-ea"/>
                <a:sym typeface="+mn-lt"/>
              </a:rPr>
            </a:br>
            <a:r>
              <a:rPr lang="zh-CN" altLang="en-US" sz="1100" dirty="0">
                <a:solidFill>
                  <a:schemeClr val="tx1">
                    <a:lumMod val="85000"/>
                    <a:lumOff val="15000"/>
                  </a:schemeClr>
                </a:solidFill>
                <a:latin typeface="+mn-lt"/>
                <a:ea typeface="+mn-ea"/>
                <a:cs typeface="+mn-ea"/>
                <a:sym typeface="+mn-lt"/>
              </a:rPr>
              <a:t>点击添加文本</a:t>
            </a:r>
          </a:p>
        </p:txBody>
      </p:sp>
      <p:cxnSp>
        <p:nvCxnSpPr>
          <p:cNvPr id="31" name="直接连接符 30"/>
          <p:cNvCxnSpPr/>
          <p:nvPr/>
        </p:nvCxnSpPr>
        <p:spPr>
          <a:xfrm>
            <a:off x="6514571" y="1275607"/>
            <a:ext cx="0" cy="3305747"/>
          </a:xfrm>
          <a:prstGeom prst="line">
            <a:avLst/>
          </a:prstGeom>
          <a:solidFill>
            <a:schemeClr val="accent1"/>
          </a:solidFill>
          <a:ln w="9525" cap="flat" cmpd="sng" algn="ctr">
            <a:solidFill>
              <a:srgbClr val="094DA6"/>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 name="TextBox 31"/>
          <p:cNvSpPr txBox="1"/>
          <p:nvPr/>
        </p:nvSpPr>
        <p:spPr>
          <a:xfrm>
            <a:off x="1120185" y="1481138"/>
            <a:ext cx="400105" cy="1860002"/>
          </a:xfrm>
          <a:prstGeom prst="rect">
            <a:avLst/>
          </a:prstGeom>
          <a:noFill/>
        </p:spPr>
        <p:txBody>
          <a:bodyPr vert="eaVert" wrap="square" lIns="91438" tIns="45719" rIns="91438" bIns="45719" rtlCol="0">
            <a:spAutoFit/>
          </a:bodyPr>
          <a:lstStyle/>
          <a:p>
            <a:r>
              <a:rPr lang="zh-CN" altLang="en-US" sz="1400" dirty="0">
                <a:solidFill>
                  <a:schemeClr val="tx1">
                    <a:lumMod val="85000"/>
                    <a:lumOff val="15000"/>
                  </a:schemeClr>
                </a:solidFill>
                <a:latin typeface="+mn-lt"/>
                <a:ea typeface="+mn-ea"/>
                <a:cs typeface="+mn-ea"/>
                <a:sym typeface="+mn-lt"/>
              </a:rPr>
              <a:t>添加标题文字内容</a:t>
            </a:r>
          </a:p>
        </p:txBody>
      </p:sp>
      <p:grpSp>
        <p:nvGrpSpPr>
          <p:cNvPr id="38" name="组合 37"/>
          <p:cNvGrpSpPr/>
          <p:nvPr/>
        </p:nvGrpSpPr>
        <p:grpSpPr>
          <a:xfrm>
            <a:off x="-61796" y="196218"/>
            <a:ext cx="1765509" cy="551354"/>
            <a:chOff x="520640" y="251297"/>
            <a:chExt cx="1766054" cy="551523"/>
          </a:xfrm>
        </p:grpSpPr>
        <p:sp>
          <p:nvSpPr>
            <p:cNvPr id="39" name="矩形 3"/>
            <p:cNvSpPr>
              <a:spLocks noChangeArrowheads="1"/>
            </p:cNvSpPr>
            <p:nvPr/>
          </p:nvSpPr>
          <p:spPr bwMode="auto">
            <a:xfrm>
              <a:off x="872622"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工作回顾</a:t>
              </a:r>
            </a:p>
          </p:txBody>
        </p:sp>
        <p:grpSp>
          <p:nvGrpSpPr>
            <p:cNvPr id="40" name="组合 39"/>
            <p:cNvGrpSpPr/>
            <p:nvPr/>
          </p:nvGrpSpPr>
          <p:grpSpPr>
            <a:xfrm>
              <a:off x="520640" y="515443"/>
              <a:ext cx="1766054" cy="287377"/>
              <a:chOff x="562081" y="425886"/>
              <a:chExt cx="1766054" cy="287377"/>
            </a:xfrm>
          </p:grpSpPr>
          <p:sp>
            <p:nvSpPr>
              <p:cNvPr id="41"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Work review</a:t>
                </a:r>
                <a:endParaRPr lang="zh-CN" altLang="en-US" sz="800" kern="0" dirty="0">
                  <a:solidFill>
                    <a:srgbClr val="FFFFFF">
                      <a:lumMod val="50000"/>
                    </a:srgbClr>
                  </a:solidFill>
                  <a:latin typeface="+mn-lt"/>
                  <a:ea typeface="+mn-ea"/>
                  <a:cs typeface="+mn-ea"/>
                  <a:sym typeface="+mn-lt"/>
                </a:endParaRPr>
              </a:p>
            </p:txBody>
          </p:sp>
          <p:grpSp>
            <p:nvGrpSpPr>
              <p:cNvPr id="42" name="组合 41"/>
              <p:cNvGrpSpPr/>
              <p:nvPr/>
            </p:nvGrpSpPr>
            <p:grpSpPr>
              <a:xfrm>
                <a:off x="931046" y="667544"/>
                <a:ext cx="1028125" cy="45719"/>
                <a:chOff x="688893" y="2574256"/>
                <a:chExt cx="7739508" cy="81111"/>
              </a:xfrm>
            </p:grpSpPr>
            <p:sp>
              <p:nvSpPr>
                <p:cNvPr id="43"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4"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5"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6"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7"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63181844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72"/>
          <p:cNvCxnSpPr>
            <a:cxnSpLocks noChangeShapeType="1"/>
          </p:cNvCxnSpPr>
          <p:nvPr/>
        </p:nvCxnSpPr>
        <p:spPr bwMode="auto">
          <a:xfrm>
            <a:off x="6908676" y="1945942"/>
            <a:ext cx="559718" cy="184693"/>
          </a:xfrm>
          <a:prstGeom prst="line">
            <a:avLst/>
          </a:prstGeom>
          <a:noFill/>
          <a:ln w="28575">
            <a:solidFill>
              <a:srgbClr val="00B0F0"/>
            </a:solidFill>
            <a:miter lim="800000"/>
            <a:headEnd/>
            <a:tailEnd/>
          </a:ln>
          <a:extLst>
            <a:ext uri="{909E8E84-426E-40dd-AFC4-6F175D3DCCD1}">
              <a14:hiddenFill xmlns:a14="http://schemas.microsoft.com/office/drawing/2010/main" xmlns="">
                <a:noFill/>
              </a14:hiddenFill>
            </a:ext>
          </a:extLst>
        </p:spPr>
      </p:cxnSp>
      <p:cxnSp>
        <p:nvCxnSpPr>
          <p:cNvPr id="4" name="直接连接符 20"/>
          <p:cNvCxnSpPr>
            <a:cxnSpLocks noChangeShapeType="1"/>
          </p:cNvCxnSpPr>
          <p:nvPr/>
        </p:nvCxnSpPr>
        <p:spPr bwMode="auto">
          <a:xfrm flipV="1">
            <a:off x="4915214" y="2283260"/>
            <a:ext cx="683924" cy="622217"/>
          </a:xfrm>
          <a:prstGeom prst="line">
            <a:avLst/>
          </a:prstGeom>
          <a:noFill/>
          <a:ln w="28575">
            <a:solidFill>
              <a:srgbClr val="00B0F0"/>
            </a:solidFill>
            <a:miter lim="800000"/>
            <a:headEnd/>
            <a:tailEnd/>
          </a:ln>
          <a:extLst>
            <a:ext uri="{909E8E84-426E-40dd-AFC4-6F175D3DCCD1}">
              <a14:hiddenFill xmlns:a14="http://schemas.microsoft.com/office/drawing/2010/main" xmlns="">
                <a:noFill/>
              </a14:hiddenFill>
            </a:ext>
          </a:extLst>
        </p:spPr>
      </p:cxnSp>
      <p:grpSp>
        <p:nvGrpSpPr>
          <p:cNvPr id="5" name="组合 4"/>
          <p:cNvGrpSpPr/>
          <p:nvPr/>
        </p:nvGrpSpPr>
        <p:grpSpPr>
          <a:xfrm>
            <a:off x="5364309" y="867739"/>
            <a:ext cx="1656509" cy="1656509"/>
            <a:chOff x="5252030" y="2008764"/>
            <a:chExt cx="809336" cy="809336"/>
          </a:xfrm>
          <a:solidFill>
            <a:srgbClr val="0070C0"/>
          </a:solidFill>
        </p:grpSpPr>
        <p:sp>
          <p:nvSpPr>
            <p:cNvPr id="6" name="椭圆 5"/>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7" name="椭圆 6"/>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p:cNvGrpSpPr/>
          <p:nvPr/>
        </p:nvGrpSpPr>
        <p:grpSpPr>
          <a:xfrm>
            <a:off x="3366390" y="3924072"/>
            <a:ext cx="515519" cy="515519"/>
            <a:chOff x="5252030" y="2008764"/>
            <a:chExt cx="809336" cy="809336"/>
          </a:xfrm>
          <a:solidFill>
            <a:srgbClr val="00B0F0"/>
          </a:solidFill>
        </p:grpSpPr>
        <p:sp>
          <p:nvSpPr>
            <p:cNvPr id="9" name="椭圆 8"/>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0" name="椭圆 9"/>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2252257" y="1467966"/>
            <a:ext cx="1244798" cy="1244798"/>
            <a:chOff x="5252030" y="2008764"/>
            <a:chExt cx="809336" cy="809336"/>
          </a:xfrm>
          <a:solidFill>
            <a:srgbClr val="0070C0"/>
          </a:solidFill>
        </p:grpSpPr>
        <p:sp>
          <p:nvSpPr>
            <p:cNvPr id="12" name="椭圆 11"/>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3" name="椭圆 12"/>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4" name="直接连接符 13"/>
          <p:cNvCxnSpPr>
            <a:cxnSpLocks noChangeShapeType="1"/>
          </p:cNvCxnSpPr>
          <p:nvPr/>
        </p:nvCxnSpPr>
        <p:spPr bwMode="auto">
          <a:xfrm flipV="1">
            <a:off x="2017615" y="2550772"/>
            <a:ext cx="413953" cy="322088"/>
          </a:xfrm>
          <a:prstGeom prst="line">
            <a:avLst/>
          </a:prstGeom>
          <a:noFill/>
          <a:ln w="28575">
            <a:solidFill>
              <a:srgbClr val="00B0F0"/>
            </a:solidFill>
            <a:miter lim="800000"/>
            <a:headEnd/>
            <a:tailEnd/>
          </a:ln>
          <a:extLst>
            <a:ext uri="{909E8E84-426E-40dd-AFC4-6F175D3DCCD1}">
              <a14:hiddenFill xmlns:a14="http://schemas.microsoft.com/office/drawing/2010/main" xmlns="">
                <a:noFill/>
              </a14:hiddenFill>
            </a:ext>
          </a:extLst>
        </p:spPr>
      </p:cxnSp>
      <p:cxnSp>
        <p:nvCxnSpPr>
          <p:cNvPr id="15" name="直接连接符 17"/>
          <p:cNvCxnSpPr>
            <a:cxnSpLocks noChangeShapeType="1"/>
          </p:cNvCxnSpPr>
          <p:nvPr/>
        </p:nvCxnSpPr>
        <p:spPr bwMode="auto">
          <a:xfrm>
            <a:off x="3407040" y="2413506"/>
            <a:ext cx="681323" cy="491172"/>
          </a:xfrm>
          <a:prstGeom prst="line">
            <a:avLst/>
          </a:prstGeom>
          <a:noFill/>
          <a:ln w="28575">
            <a:solidFill>
              <a:srgbClr val="00B0F0"/>
            </a:solidFill>
            <a:miter lim="800000"/>
            <a:headEnd/>
            <a:tailEnd/>
          </a:ln>
          <a:extLst>
            <a:ext uri="{909E8E84-426E-40dd-AFC4-6F175D3DCCD1}">
              <a14:hiddenFill xmlns:a14="http://schemas.microsoft.com/office/drawing/2010/main" xmlns="">
                <a:noFill/>
              </a14:hiddenFill>
            </a:ext>
          </a:extLst>
        </p:spPr>
      </p:cxnSp>
      <p:cxnSp>
        <p:nvCxnSpPr>
          <p:cNvPr id="16" name="直接连接符 23"/>
          <p:cNvCxnSpPr>
            <a:cxnSpLocks noChangeShapeType="1"/>
            <a:endCxn id="26" idx="1"/>
          </p:cNvCxnSpPr>
          <p:nvPr/>
        </p:nvCxnSpPr>
        <p:spPr bwMode="auto">
          <a:xfrm>
            <a:off x="1044841" y="2659079"/>
            <a:ext cx="363984" cy="242094"/>
          </a:xfrm>
          <a:prstGeom prst="line">
            <a:avLst/>
          </a:prstGeom>
          <a:noFill/>
          <a:ln w="28575">
            <a:solidFill>
              <a:srgbClr val="00B0F0"/>
            </a:solidFill>
            <a:miter lim="800000"/>
            <a:headEnd/>
            <a:tailEnd/>
          </a:ln>
          <a:extLst>
            <a:ext uri="{909E8E84-426E-40dd-AFC4-6F175D3DCCD1}">
              <a14:hiddenFill xmlns:a14="http://schemas.microsoft.com/office/drawing/2010/main" xmlns="">
                <a:noFill/>
              </a14:hiddenFill>
            </a:ext>
          </a:extLst>
        </p:spPr>
      </p:cxnSp>
      <p:cxnSp>
        <p:nvCxnSpPr>
          <p:cNvPr id="17" name="直接连接符 43"/>
          <p:cNvCxnSpPr>
            <a:cxnSpLocks noChangeShapeType="1"/>
          </p:cNvCxnSpPr>
          <p:nvPr/>
        </p:nvCxnSpPr>
        <p:spPr bwMode="auto">
          <a:xfrm flipV="1">
            <a:off x="3786841" y="3733236"/>
            <a:ext cx="301521" cy="278300"/>
          </a:xfrm>
          <a:prstGeom prst="line">
            <a:avLst/>
          </a:prstGeom>
          <a:noFill/>
          <a:ln w="28575">
            <a:solidFill>
              <a:srgbClr val="00B0F0"/>
            </a:solidFill>
            <a:miter lim="800000"/>
            <a:headEnd/>
            <a:tailEnd/>
          </a:ln>
          <a:extLst>
            <a:ext uri="{909E8E84-426E-40dd-AFC4-6F175D3DCCD1}">
              <a14:hiddenFill xmlns:a14="http://schemas.microsoft.com/office/drawing/2010/main" xmlns="">
                <a:noFill/>
              </a14:hiddenFill>
            </a:ext>
          </a:extLst>
        </p:spPr>
      </p:cxnSp>
      <p:grpSp>
        <p:nvGrpSpPr>
          <p:cNvPr id="18" name="组合 17"/>
          <p:cNvGrpSpPr/>
          <p:nvPr/>
        </p:nvGrpSpPr>
        <p:grpSpPr>
          <a:xfrm>
            <a:off x="7327456" y="1912164"/>
            <a:ext cx="630230" cy="630230"/>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sp>
          <p:nvSpPr>
            <p:cNvPr id="20" name="椭圆 1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grpSp>
      <p:grpSp>
        <p:nvGrpSpPr>
          <p:cNvPr id="21" name="组合 20"/>
          <p:cNvGrpSpPr/>
          <p:nvPr/>
        </p:nvGrpSpPr>
        <p:grpSpPr>
          <a:xfrm>
            <a:off x="3888509" y="2683338"/>
            <a:ext cx="1226559" cy="1226559"/>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1268453" y="2760801"/>
            <a:ext cx="867139" cy="86713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椭圆 2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文本框 37"/>
          <p:cNvSpPr>
            <a:spLocks noChangeArrowheads="1"/>
          </p:cNvSpPr>
          <p:nvPr/>
        </p:nvSpPr>
        <p:spPr bwMode="auto">
          <a:xfrm>
            <a:off x="5843544" y="1308125"/>
            <a:ext cx="748923"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2200" b="0" dirty="0">
                <a:solidFill>
                  <a:schemeClr val="bg1">
                    <a:lumMod val="95000"/>
                  </a:schemeClr>
                </a:solidFill>
                <a:latin typeface="+mn-lt"/>
                <a:ea typeface="+mn-ea"/>
                <a:cs typeface="+mn-ea"/>
                <a:sym typeface="+mn-lt"/>
              </a:rPr>
              <a:t>高端</a:t>
            </a:r>
            <a:endParaRPr lang="en-US" altLang="zh-CN" sz="2200" b="0" dirty="0">
              <a:solidFill>
                <a:schemeClr val="bg1">
                  <a:lumMod val="95000"/>
                </a:schemeClr>
              </a:solidFill>
              <a:latin typeface="+mn-lt"/>
              <a:ea typeface="+mn-ea"/>
              <a:cs typeface="+mn-ea"/>
              <a:sym typeface="+mn-lt"/>
            </a:endParaRPr>
          </a:p>
          <a:p>
            <a:pPr algn="ctr" eaLnBrk="1" hangingPunct="1">
              <a:spcBef>
                <a:spcPct val="0"/>
              </a:spcBef>
              <a:buFont typeface="Arial" charset="0"/>
              <a:buNone/>
            </a:pPr>
            <a:r>
              <a:rPr lang="zh-CN" altLang="en-US" sz="2200" b="0" dirty="0">
                <a:solidFill>
                  <a:schemeClr val="bg1">
                    <a:lumMod val="95000"/>
                  </a:schemeClr>
                </a:solidFill>
                <a:latin typeface="+mn-lt"/>
                <a:ea typeface="+mn-ea"/>
                <a:cs typeface="+mn-ea"/>
                <a:sym typeface="+mn-lt"/>
              </a:rPr>
              <a:t>市场</a:t>
            </a:r>
          </a:p>
        </p:txBody>
      </p:sp>
      <p:sp>
        <p:nvSpPr>
          <p:cNvPr id="28" name="文本框 37"/>
          <p:cNvSpPr>
            <a:spLocks noChangeArrowheads="1"/>
          </p:cNvSpPr>
          <p:nvPr/>
        </p:nvSpPr>
        <p:spPr bwMode="auto">
          <a:xfrm>
            <a:off x="4166200" y="3000658"/>
            <a:ext cx="671979"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b="0" dirty="0">
                <a:solidFill>
                  <a:srgbClr val="00B0F0"/>
                </a:solidFill>
                <a:latin typeface="+mn-lt"/>
                <a:ea typeface="+mn-ea"/>
                <a:cs typeface="+mn-ea"/>
                <a:sym typeface="+mn-lt"/>
              </a:rPr>
              <a:t>细分</a:t>
            </a:r>
            <a:endParaRPr lang="en-US" altLang="zh-CN" sz="1900" b="0" dirty="0">
              <a:solidFill>
                <a:srgbClr val="00B0F0"/>
              </a:solidFill>
              <a:latin typeface="+mn-lt"/>
              <a:ea typeface="+mn-ea"/>
              <a:cs typeface="+mn-ea"/>
              <a:sym typeface="+mn-lt"/>
            </a:endParaRPr>
          </a:p>
          <a:p>
            <a:pPr algn="ctr" eaLnBrk="1" hangingPunct="1">
              <a:spcBef>
                <a:spcPct val="0"/>
              </a:spcBef>
              <a:buFont typeface="Arial" charset="0"/>
              <a:buNone/>
            </a:pPr>
            <a:r>
              <a:rPr lang="zh-CN" altLang="en-US" sz="1900" b="0" dirty="0">
                <a:solidFill>
                  <a:srgbClr val="00B0F0"/>
                </a:solidFill>
                <a:latin typeface="+mn-lt"/>
                <a:ea typeface="+mn-ea"/>
                <a:cs typeface="+mn-ea"/>
                <a:sym typeface="+mn-lt"/>
              </a:rPr>
              <a:t>市场</a:t>
            </a:r>
          </a:p>
        </p:txBody>
      </p:sp>
      <p:sp>
        <p:nvSpPr>
          <p:cNvPr id="29" name="文本框 37"/>
          <p:cNvSpPr>
            <a:spLocks noChangeArrowheads="1"/>
          </p:cNvSpPr>
          <p:nvPr/>
        </p:nvSpPr>
        <p:spPr bwMode="auto">
          <a:xfrm>
            <a:off x="2535704" y="1792081"/>
            <a:ext cx="671979"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b="0" dirty="0">
                <a:solidFill>
                  <a:schemeClr val="bg1">
                    <a:lumMod val="95000"/>
                  </a:schemeClr>
                </a:solidFill>
                <a:latin typeface="+mn-lt"/>
                <a:ea typeface="+mn-ea"/>
                <a:cs typeface="+mn-ea"/>
                <a:sym typeface="+mn-lt"/>
              </a:rPr>
              <a:t>周边</a:t>
            </a:r>
            <a:endParaRPr lang="en-US" altLang="zh-CN" sz="1900" b="0" dirty="0">
              <a:solidFill>
                <a:schemeClr val="bg1">
                  <a:lumMod val="95000"/>
                </a:schemeClr>
              </a:solidFill>
              <a:latin typeface="+mn-lt"/>
              <a:ea typeface="+mn-ea"/>
              <a:cs typeface="+mn-ea"/>
              <a:sym typeface="+mn-lt"/>
            </a:endParaRPr>
          </a:p>
          <a:p>
            <a:pPr algn="ctr" eaLnBrk="1" hangingPunct="1">
              <a:spcBef>
                <a:spcPct val="0"/>
              </a:spcBef>
              <a:buFont typeface="Arial" charset="0"/>
              <a:buNone/>
            </a:pPr>
            <a:r>
              <a:rPr lang="zh-CN" altLang="en-US" sz="1900" b="0" dirty="0">
                <a:solidFill>
                  <a:schemeClr val="bg1">
                    <a:lumMod val="95000"/>
                  </a:schemeClr>
                </a:solidFill>
                <a:latin typeface="+mn-lt"/>
                <a:ea typeface="+mn-ea"/>
                <a:cs typeface="+mn-ea"/>
                <a:sym typeface="+mn-lt"/>
              </a:rPr>
              <a:t>市场</a:t>
            </a:r>
          </a:p>
        </p:txBody>
      </p:sp>
      <p:sp>
        <p:nvSpPr>
          <p:cNvPr id="30" name="文本框 37"/>
          <p:cNvSpPr>
            <a:spLocks noChangeArrowheads="1"/>
          </p:cNvSpPr>
          <p:nvPr/>
        </p:nvSpPr>
        <p:spPr bwMode="auto">
          <a:xfrm>
            <a:off x="1455801" y="2987501"/>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b="0" dirty="0">
                <a:solidFill>
                  <a:srgbClr val="0070C0"/>
                </a:solidFill>
                <a:latin typeface="+mn-lt"/>
                <a:ea typeface="+mn-ea"/>
                <a:cs typeface="+mn-ea"/>
                <a:sym typeface="+mn-lt"/>
              </a:rPr>
              <a:t>本地</a:t>
            </a:r>
            <a:endParaRPr lang="en-US" altLang="zh-CN" sz="1200" b="0" dirty="0">
              <a:solidFill>
                <a:srgbClr val="0070C0"/>
              </a:solidFill>
              <a:latin typeface="+mn-lt"/>
              <a:ea typeface="+mn-ea"/>
              <a:cs typeface="+mn-ea"/>
              <a:sym typeface="+mn-lt"/>
            </a:endParaRPr>
          </a:p>
          <a:p>
            <a:pPr algn="ctr" eaLnBrk="1" hangingPunct="1">
              <a:spcBef>
                <a:spcPct val="0"/>
              </a:spcBef>
              <a:buFont typeface="Arial" charset="0"/>
              <a:buNone/>
            </a:pPr>
            <a:r>
              <a:rPr lang="zh-CN" altLang="en-US" sz="1200" b="0" dirty="0">
                <a:solidFill>
                  <a:srgbClr val="0070C0"/>
                </a:solidFill>
                <a:latin typeface="+mn-lt"/>
                <a:ea typeface="+mn-ea"/>
                <a:cs typeface="+mn-ea"/>
                <a:sym typeface="+mn-lt"/>
              </a:rPr>
              <a:t>市场</a:t>
            </a:r>
          </a:p>
        </p:txBody>
      </p:sp>
      <p:sp>
        <p:nvSpPr>
          <p:cNvPr id="31" name="矩形 76"/>
          <p:cNvSpPr>
            <a:spLocks noChangeArrowheads="1"/>
          </p:cNvSpPr>
          <p:nvPr/>
        </p:nvSpPr>
        <p:spPr bwMode="auto">
          <a:xfrm>
            <a:off x="959142" y="3715984"/>
            <a:ext cx="1366485" cy="240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7409" tIns="38705" rIns="77409" bIns="3870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latin typeface="+mn-lt"/>
                <a:ea typeface="+mn-ea"/>
                <a:cs typeface="+mn-ea"/>
                <a:sym typeface="+mn-lt"/>
              </a:rPr>
              <a:t>点击添加描述总结</a:t>
            </a:r>
            <a:r>
              <a:rPr lang="en-US" altLang="zh-CN" sz="900" dirty="0">
                <a:solidFill>
                  <a:schemeClr val="tx1">
                    <a:lumMod val="65000"/>
                    <a:lumOff val="35000"/>
                  </a:schemeClr>
                </a:solidFill>
                <a:latin typeface="+mn-lt"/>
                <a:ea typeface="+mn-ea"/>
                <a:cs typeface="+mn-ea"/>
                <a:sym typeface="+mn-lt"/>
              </a:rPr>
              <a:t> </a:t>
            </a:r>
            <a:endParaRPr lang="zh-CN" altLang="en-US" sz="900" dirty="0">
              <a:solidFill>
                <a:schemeClr val="tx1">
                  <a:lumMod val="65000"/>
                  <a:lumOff val="35000"/>
                </a:schemeClr>
              </a:solidFill>
              <a:latin typeface="+mn-lt"/>
              <a:ea typeface="+mn-ea"/>
              <a:cs typeface="+mn-ea"/>
              <a:sym typeface="+mn-lt"/>
            </a:endParaRPr>
          </a:p>
        </p:txBody>
      </p:sp>
      <p:sp>
        <p:nvSpPr>
          <p:cNvPr id="32" name="矩形 80"/>
          <p:cNvSpPr>
            <a:spLocks noChangeArrowheads="1"/>
          </p:cNvSpPr>
          <p:nvPr/>
        </p:nvSpPr>
        <p:spPr bwMode="auto">
          <a:xfrm>
            <a:off x="2145016" y="2817540"/>
            <a:ext cx="1366485" cy="240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7409" tIns="38705" rIns="77409" bIns="3870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latin typeface="+mn-lt"/>
                <a:ea typeface="+mn-ea"/>
                <a:cs typeface="+mn-ea"/>
                <a:sym typeface="+mn-lt"/>
              </a:rPr>
              <a:t>点击添加描述总结</a:t>
            </a:r>
            <a:r>
              <a:rPr lang="en-US" altLang="zh-CN" sz="900" dirty="0">
                <a:solidFill>
                  <a:schemeClr val="tx1">
                    <a:lumMod val="65000"/>
                    <a:lumOff val="35000"/>
                  </a:schemeClr>
                </a:solidFill>
                <a:latin typeface="+mn-lt"/>
                <a:ea typeface="+mn-ea"/>
                <a:cs typeface="+mn-ea"/>
                <a:sym typeface="+mn-lt"/>
              </a:rPr>
              <a:t> </a:t>
            </a:r>
            <a:endParaRPr lang="zh-CN" altLang="en-US" sz="900" dirty="0">
              <a:solidFill>
                <a:schemeClr val="tx1">
                  <a:lumMod val="65000"/>
                  <a:lumOff val="35000"/>
                </a:schemeClr>
              </a:solidFill>
              <a:latin typeface="+mn-lt"/>
              <a:ea typeface="+mn-ea"/>
              <a:cs typeface="+mn-ea"/>
              <a:sym typeface="+mn-lt"/>
            </a:endParaRPr>
          </a:p>
        </p:txBody>
      </p:sp>
      <p:sp>
        <p:nvSpPr>
          <p:cNvPr id="33" name="矩形 81"/>
          <p:cNvSpPr>
            <a:spLocks noChangeArrowheads="1"/>
          </p:cNvSpPr>
          <p:nvPr/>
        </p:nvSpPr>
        <p:spPr bwMode="auto">
          <a:xfrm>
            <a:off x="3848923" y="3959867"/>
            <a:ext cx="1366485" cy="240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7409" tIns="38705" rIns="77409" bIns="3870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latin typeface="+mn-lt"/>
                <a:ea typeface="+mn-ea"/>
                <a:cs typeface="+mn-ea"/>
                <a:sym typeface="+mn-lt"/>
              </a:rPr>
              <a:t>点击添加描述总结</a:t>
            </a:r>
            <a:r>
              <a:rPr lang="en-US" altLang="zh-CN" sz="900" dirty="0">
                <a:solidFill>
                  <a:schemeClr val="tx1">
                    <a:lumMod val="65000"/>
                    <a:lumOff val="35000"/>
                  </a:schemeClr>
                </a:solidFill>
                <a:latin typeface="+mn-lt"/>
                <a:ea typeface="+mn-ea"/>
                <a:cs typeface="+mn-ea"/>
                <a:sym typeface="+mn-lt"/>
              </a:rPr>
              <a:t> </a:t>
            </a:r>
            <a:endParaRPr lang="zh-CN" altLang="en-US" sz="900" dirty="0">
              <a:solidFill>
                <a:schemeClr val="tx1">
                  <a:lumMod val="65000"/>
                  <a:lumOff val="35000"/>
                </a:schemeClr>
              </a:solidFill>
              <a:latin typeface="+mn-lt"/>
              <a:ea typeface="+mn-ea"/>
              <a:cs typeface="+mn-ea"/>
              <a:sym typeface="+mn-lt"/>
            </a:endParaRPr>
          </a:p>
        </p:txBody>
      </p:sp>
      <p:sp>
        <p:nvSpPr>
          <p:cNvPr id="34" name="矩形 82"/>
          <p:cNvSpPr>
            <a:spLocks noChangeArrowheads="1"/>
          </p:cNvSpPr>
          <p:nvPr/>
        </p:nvSpPr>
        <p:spPr bwMode="auto">
          <a:xfrm>
            <a:off x="5482823" y="2650746"/>
            <a:ext cx="1366485" cy="240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7409" tIns="38705" rIns="77409" bIns="3870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latin typeface="+mn-lt"/>
                <a:ea typeface="+mn-ea"/>
                <a:cs typeface="+mn-ea"/>
                <a:sym typeface="+mn-lt"/>
              </a:rPr>
              <a:t>点击添加描述总结</a:t>
            </a:r>
          </a:p>
        </p:txBody>
      </p:sp>
      <p:sp>
        <p:nvSpPr>
          <p:cNvPr id="35" name="矩形 34"/>
          <p:cNvSpPr>
            <a:spLocks noChangeArrowheads="1"/>
          </p:cNvSpPr>
          <p:nvPr/>
        </p:nvSpPr>
        <p:spPr bwMode="auto">
          <a:xfrm>
            <a:off x="6252011" y="3354338"/>
            <a:ext cx="2323291" cy="329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eaLnBrk="1" hangingPunct="1">
              <a:spcBef>
                <a:spcPct val="0"/>
              </a:spcBef>
              <a:buFont typeface="Arial" charset="0"/>
              <a:buNone/>
            </a:pPr>
            <a:r>
              <a:rPr lang="zh-CN" altLang="en-US" sz="1600" b="1" dirty="0">
                <a:solidFill>
                  <a:srgbClr val="0070C0"/>
                </a:solidFill>
                <a:latin typeface="+mn-lt"/>
                <a:ea typeface="+mn-ea"/>
                <a:cs typeface="+mn-ea"/>
                <a:sym typeface="+mn-lt"/>
              </a:rPr>
              <a:t>添加主要标题内容</a:t>
            </a:r>
            <a:endParaRPr lang="zh-CN" altLang="en-US" sz="1600" dirty="0">
              <a:solidFill>
                <a:srgbClr val="0070C0"/>
              </a:solidFill>
              <a:latin typeface="+mn-lt"/>
              <a:ea typeface="+mn-ea"/>
              <a:cs typeface="+mn-ea"/>
              <a:sym typeface="+mn-lt"/>
            </a:endParaRPr>
          </a:p>
        </p:txBody>
      </p:sp>
      <p:sp>
        <p:nvSpPr>
          <p:cNvPr id="36" name="文本框 13"/>
          <p:cNvSpPr txBox="1"/>
          <p:nvPr/>
        </p:nvSpPr>
        <p:spPr>
          <a:xfrm>
            <a:off x="5870768" y="3710837"/>
            <a:ext cx="2740626" cy="805129"/>
          </a:xfrm>
          <a:prstGeom prst="rect">
            <a:avLst/>
          </a:prstGeom>
          <a:noFill/>
        </p:spPr>
        <p:txBody>
          <a:bodyPr wrap="square" lIns="65824" tIns="32911" rIns="65824" bIns="32911" rtlCol="0">
            <a:spAutoFit/>
          </a:bodyPr>
          <a:lstStyle/>
          <a:p>
            <a:pPr>
              <a:lnSpc>
                <a:spcPct val="120000"/>
              </a:lnSpc>
              <a:spcBef>
                <a:spcPct val="0"/>
              </a:spcBef>
              <a:buNone/>
            </a:pPr>
            <a:r>
              <a:rPr lang="zh-CN" altLang="en-US" sz="100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在此录入上述图表的综合描述说明，在此录入上述图表的综合描述说明，在此录入上述图表的综合描述说明，在此录入上述图表的综合描述说明，在此录入上述图表的综合描述说明。</a:t>
            </a:r>
          </a:p>
        </p:txBody>
      </p:sp>
      <p:grpSp>
        <p:nvGrpSpPr>
          <p:cNvPr id="37" name="组合 36"/>
          <p:cNvGrpSpPr/>
          <p:nvPr/>
        </p:nvGrpSpPr>
        <p:grpSpPr>
          <a:xfrm>
            <a:off x="660694" y="2324665"/>
            <a:ext cx="428209" cy="428209"/>
            <a:chOff x="5242429" y="2002493"/>
            <a:chExt cx="823277" cy="823277"/>
          </a:xfrm>
          <a:solidFill>
            <a:srgbClr val="00B0F0"/>
          </a:solidFill>
        </p:grpSpPr>
        <p:sp>
          <p:nvSpPr>
            <p:cNvPr id="38" name="椭圆 37"/>
            <p:cNvSpPr/>
            <p:nvPr/>
          </p:nvSpPr>
          <p:spPr>
            <a:xfrm>
              <a:off x="5242429" y="2002493"/>
              <a:ext cx="823277" cy="823277"/>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39" name="椭圆 38"/>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a:off x="27083" y="196218"/>
            <a:ext cx="1765509" cy="551354"/>
            <a:chOff x="520640" y="251297"/>
            <a:chExt cx="1766054" cy="551523"/>
          </a:xfrm>
        </p:grpSpPr>
        <p:sp>
          <p:nvSpPr>
            <p:cNvPr id="46" name="矩形 3"/>
            <p:cNvSpPr>
              <a:spLocks noChangeArrowheads="1"/>
            </p:cNvSpPr>
            <p:nvPr/>
          </p:nvSpPr>
          <p:spPr bwMode="auto">
            <a:xfrm>
              <a:off x="872618"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执行过程</a:t>
              </a:r>
            </a:p>
          </p:txBody>
        </p:sp>
        <p:grpSp>
          <p:nvGrpSpPr>
            <p:cNvPr id="47" name="组合 46"/>
            <p:cNvGrpSpPr/>
            <p:nvPr/>
          </p:nvGrpSpPr>
          <p:grpSpPr>
            <a:xfrm>
              <a:off x="520640" y="515443"/>
              <a:ext cx="1766054" cy="287377"/>
              <a:chOff x="562081" y="425886"/>
              <a:chExt cx="1766054" cy="287377"/>
            </a:xfrm>
          </p:grpSpPr>
          <p:sp>
            <p:nvSpPr>
              <p:cNvPr id="48"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Harvest experience</a:t>
                </a:r>
                <a:endParaRPr lang="zh-CN" altLang="en-US" sz="800" kern="0" dirty="0">
                  <a:solidFill>
                    <a:srgbClr val="FFFFFF">
                      <a:lumMod val="50000"/>
                    </a:srgbClr>
                  </a:solidFill>
                  <a:latin typeface="+mn-lt"/>
                  <a:ea typeface="+mn-ea"/>
                  <a:cs typeface="+mn-ea"/>
                  <a:sym typeface="+mn-lt"/>
                </a:endParaRPr>
              </a:p>
            </p:txBody>
          </p:sp>
          <p:grpSp>
            <p:nvGrpSpPr>
              <p:cNvPr id="49" name="组合 48"/>
              <p:cNvGrpSpPr/>
              <p:nvPr/>
            </p:nvGrpSpPr>
            <p:grpSpPr>
              <a:xfrm>
                <a:off x="931046" y="667544"/>
                <a:ext cx="1028125" cy="45719"/>
                <a:chOff x="688893" y="2574256"/>
                <a:chExt cx="7739508" cy="81111"/>
              </a:xfrm>
            </p:grpSpPr>
            <p:sp>
              <p:nvSpPr>
                <p:cNvPr id="50"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1"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2"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3"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4"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52536527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nvGrpSpPr>
        <p:grpSpPr>
          <a:xfrm>
            <a:off x="3235028" y="1498880"/>
            <a:ext cx="2500355" cy="1132145"/>
            <a:chOff x="4304043" y="1286668"/>
            <a:chExt cx="3837944" cy="2757793"/>
          </a:xfrm>
          <a:effectLst>
            <a:outerShdw blurRad="381000" dist="254000" dir="8100000" algn="tr" rotWithShape="0">
              <a:prstClr val="black">
                <a:alpha val="40000"/>
              </a:prstClr>
            </a:outerShdw>
          </a:effectLst>
        </p:grpSpPr>
        <p:sp>
          <p:nvSpPr>
            <p:cNvPr id="111" name="圆角矩形 110"/>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112" name="圆角矩形 111"/>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115" name="组合 114"/>
          <p:cNvGrpSpPr/>
          <p:nvPr/>
        </p:nvGrpSpPr>
        <p:grpSpPr>
          <a:xfrm>
            <a:off x="3386048" y="1717765"/>
            <a:ext cx="620854" cy="620853"/>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17" name="椭圆 116"/>
            <p:cNvSpPr/>
            <p:nvPr/>
          </p:nvSpPr>
          <p:spPr>
            <a:xfrm>
              <a:off x="392112" y="760412"/>
              <a:ext cx="3825874" cy="3825874"/>
            </a:xfrm>
            <a:prstGeom prst="ellipse">
              <a:avLst/>
            </a:prstGeom>
            <a:solidFill>
              <a:srgbClr val="0070C0"/>
            </a:soli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118" name="Group 41"/>
          <p:cNvGrpSpPr>
            <a:grpSpLocks/>
          </p:cNvGrpSpPr>
          <p:nvPr/>
        </p:nvGrpSpPr>
        <p:grpSpPr bwMode="auto">
          <a:xfrm>
            <a:off x="4099017" y="1717764"/>
            <a:ext cx="1457721" cy="799505"/>
            <a:chOff x="0" y="0"/>
            <a:chExt cx="2419" cy="1343"/>
          </a:xfrm>
        </p:grpSpPr>
        <p:sp>
          <p:nvSpPr>
            <p:cNvPr id="119"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dirty="0">
                  <a:solidFill>
                    <a:srgbClr val="000000"/>
                  </a:solidFill>
                  <a:latin typeface="+mn-lt"/>
                  <a:ea typeface="+mn-ea"/>
                  <a:cs typeface="+mn-ea"/>
                  <a:sym typeface="+mn-lt"/>
                </a:rPr>
                <a:t>单击此处添加标题</a:t>
              </a:r>
              <a:endParaRPr lang="en-US" sz="1200" dirty="0">
                <a:solidFill>
                  <a:srgbClr val="000000"/>
                </a:solidFill>
                <a:latin typeface="+mn-lt"/>
                <a:ea typeface="+mn-ea"/>
                <a:cs typeface="+mn-ea"/>
                <a:sym typeface="+mn-lt"/>
              </a:endParaRPr>
            </a:p>
          </p:txBody>
        </p:sp>
        <p:sp>
          <p:nvSpPr>
            <p:cNvPr id="120"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rgbClr val="000000"/>
                  </a:solidFill>
                  <a:latin typeface="+mn-lt"/>
                  <a:ea typeface="+mn-ea"/>
                  <a:cs typeface="+mn-ea"/>
                  <a:sym typeface="+mn-lt"/>
                </a:rPr>
                <a:t>此处添加详细文本描述，建议与标题相关并符合整体语言风格，语言描述尽量</a:t>
              </a:r>
              <a:endParaRPr lang="en-US" sz="900" dirty="0">
                <a:solidFill>
                  <a:srgbClr val="000000"/>
                </a:solidFill>
                <a:latin typeface="+mn-lt"/>
                <a:ea typeface="+mn-ea"/>
                <a:cs typeface="+mn-ea"/>
                <a:sym typeface="+mn-lt"/>
              </a:endParaRPr>
            </a:p>
          </p:txBody>
        </p:sp>
      </p:grpSp>
      <p:sp>
        <p:nvSpPr>
          <p:cNvPr id="121" name="Freeform 9"/>
          <p:cNvSpPr>
            <a:spLocks noEditPoints="1"/>
          </p:cNvSpPr>
          <p:nvPr/>
        </p:nvSpPr>
        <p:spPr bwMode="auto">
          <a:xfrm>
            <a:off x="3529499" y="1908449"/>
            <a:ext cx="281873" cy="224397"/>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mn-lt"/>
              <a:ea typeface="+mn-ea"/>
              <a:cs typeface="+mn-ea"/>
              <a:sym typeface="+mn-lt"/>
            </a:endParaRPr>
          </a:p>
        </p:txBody>
      </p:sp>
      <p:grpSp>
        <p:nvGrpSpPr>
          <p:cNvPr id="122" name="组合 121"/>
          <p:cNvGrpSpPr/>
          <p:nvPr/>
        </p:nvGrpSpPr>
        <p:grpSpPr>
          <a:xfrm>
            <a:off x="6066254" y="1498880"/>
            <a:ext cx="2500355" cy="1132145"/>
            <a:chOff x="4304043" y="1286668"/>
            <a:chExt cx="3837944" cy="2757793"/>
          </a:xfrm>
          <a:effectLst>
            <a:outerShdw blurRad="381000" dist="254000" dir="8100000" algn="tr" rotWithShape="0">
              <a:prstClr val="black">
                <a:alpha val="40000"/>
              </a:prstClr>
            </a:outerShdw>
          </a:effectLst>
        </p:grpSpPr>
        <p:sp>
          <p:nvSpPr>
            <p:cNvPr id="123" name="圆角矩形 122"/>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124" name="圆角矩形 123"/>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125" name="组合 124"/>
          <p:cNvGrpSpPr/>
          <p:nvPr/>
        </p:nvGrpSpPr>
        <p:grpSpPr>
          <a:xfrm>
            <a:off x="6217274" y="1717765"/>
            <a:ext cx="620854" cy="620853"/>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27" name="椭圆 126"/>
            <p:cNvSpPr/>
            <p:nvPr/>
          </p:nvSpPr>
          <p:spPr>
            <a:xfrm>
              <a:off x="392112" y="760412"/>
              <a:ext cx="3825874" cy="3825874"/>
            </a:xfrm>
            <a:prstGeom prst="ellipse">
              <a:avLst/>
            </a:prstGeom>
            <a:solidFill>
              <a:srgbClr val="00B0F0"/>
            </a:soli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128" name="Group 41"/>
          <p:cNvGrpSpPr>
            <a:grpSpLocks/>
          </p:cNvGrpSpPr>
          <p:nvPr/>
        </p:nvGrpSpPr>
        <p:grpSpPr bwMode="auto">
          <a:xfrm>
            <a:off x="6930243" y="1717764"/>
            <a:ext cx="1457721" cy="799505"/>
            <a:chOff x="0" y="0"/>
            <a:chExt cx="2419" cy="1343"/>
          </a:xfrm>
        </p:grpSpPr>
        <p:sp>
          <p:nvSpPr>
            <p:cNvPr id="129"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dirty="0">
                  <a:solidFill>
                    <a:srgbClr val="000000"/>
                  </a:solidFill>
                  <a:latin typeface="+mn-lt"/>
                  <a:ea typeface="+mn-ea"/>
                  <a:cs typeface="+mn-ea"/>
                  <a:sym typeface="+mn-lt"/>
                </a:rPr>
                <a:t>单击此处添加标题</a:t>
              </a:r>
              <a:endParaRPr lang="en-US" sz="1200" dirty="0">
                <a:solidFill>
                  <a:srgbClr val="000000"/>
                </a:solidFill>
                <a:latin typeface="+mn-lt"/>
                <a:ea typeface="+mn-ea"/>
                <a:cs typeface="+mn-ea"/>
                <a:sym typeface="+mn-lt"/>
              </a:endParaRPr>
            </a:p>
          </p:txBody>
        </p:sp>
        <p:sp>
          <p:nvSpPr>
            <p:cNvPr id="130"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rgbClr val="000000"/>
                  </a:solidFill>
                  <a:latin typeface="+mn-lt"/>
                  <a:ea typeface="+mn-ea"/>
                  <a:cs typeface="+mn-ea"/>
                  <a:sym typeface="+mn-lt"/>
                </a:rPr>
                <a:t>此处添加详细文本描述，建议与标题相关并符合整体语言风格，语言描述尽量</a:t>
              </a:r>
              <a:endParaRPr lang="en-US" sz="900" dirty="0">
                <a:solidFill>
                  <a:srgbClr val="000000"/>
                </a:solidFill>
                <a:latin typeface="+mn-lt"/>
                <a:ea typeface="+mn-ea"/>
                <a:cs typeface="+mn-ea"/>
                <a:sym typeface="+mn-lt"/>
              </a:endParaRPr>
            </a:p>
          </p:txBody>
        </p:sp>
      </p:grpSp>
      <p:sp>
        <p:nvSpPr>
          <p:cNvPr id="131" name="Freeform 8"/>
          <p:cNvSpPr>
            <a:spLocks noEditPoints="1"/>
          </p:cNvSpPr>
          <p:nvPr/>
        </p:nvSpPr>
        <p:spPr bwMode="auto">
          <a:xfrm>
            <a:off x="6405506" y="1948698"/>
            <a:ext cx="244391" cy="242169"/>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mn-lt"/>
              <a:ea typeface="+mn-ea"/>
              <a:cs typeface="+mn-ea"/>
              <a:sym typeface="+mn-lt"/>
            </a:endParaRPr>
          </a:p>
        </p:txBody>
      </p:sp>
      <p:grpSp>
        <p:nvGrpSpPr>
          <p:cNvPr id="132" name="组合 131"/>
          <p:cNvGrpSpPr/>
          <p:nvPr/>
        </p:nvGrpSpPr>
        <p:grpSpPr>
          <a:xfrm>
            <a:off x="3235028" y="2958929"/>
            <a:ext cx="2500355" cy="1132145"/>
            <a:chOff x="4304043" y="1286668"/>
            <a:chExt cx="3837944" cy="2757793"/>
          </a:xfrm>
          <a:effectLst>
            <a:outerShdw blurRad="381000" dist="254000" dir="8100000" algn="tr" rotWithShape="0">
              <a:prstClr val="black">
                <a:alpha val="40000"/>
              </a:prstClr>
            </a:outerShdw>
          </a:effectLst>
        </p:grpSpPr>
        <p:sp>
          <p:nvSpPr>
            <p:cNvPr id="133" name="圆角矩形 132"/>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134" name="圆角矩形 133"/>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135" name="组合 134"/>
          <p:cNvGrpSpPr/>
          <p:nvPr/>
        </p:nvGrpSpPr>
        <p:grpSpPr>
          <a:xfrm>
            <a:off x="3386048" y="3177815"/>
            <a:ext cx="620854" cy="620853"/>
            <a:chOff x="304800" y="673100"/>
            <a:chExt cx="4000500" cy="4000500"/>
          </a:xfrm>
          <a:effectLst>
            <a:outerShdw blurRad="444500" dist="2540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37" name="椭圆 136"/>
            <p:cNvSpPr/>
            <p:nvPr/>
          </p:nvSpPr>
          <p:spPr>
            <a:xfrm>
              <a:off x="392112" y="760412"/>
              <a:ext cx="3825874" cy="3825874"/>
            </a:xfrm>
            <a:prstGeom prst="ellipse">
              <a:avLst/>
            </a:prstGeom>
            <a:solidFill>
              <a:srgbClr val="00B0F0"/>
            </a:soli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138" name="Group 41"/>
          <p:cNvGrpSpPr>
            <a:grpSpLocks/>
          </p:cNvGrpSpPr>
          <p:nvPr/>
        </p:nvGrpSpPr>
        <p:grpSpPr bwMode="auto">
          <a:xfrm>
            <a:off x="4099017" y="3177813"/>
            <a:ext cx="1457721" cy="799505"/>
            <a:chOff x="0" y="0"/>
            <a:chExt cx="2419" cy="1343"/>
          </a:xfrm>
        </p:grpSpPr>
        <p:sp>
          <p:nvSpPr>
            <p:cNvPr id="139"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dirty="0">
                  <a:solidFill>
                    <a:srgbClr val="000000"/>
                  </a:solidFill>
                  <a:latin typeface="+mn-lt"/>
                  <a:ea typeface="+mn-ea"/>
                  <a:cs typeface="+mn-ea"/>
                  <a:sym typeface="+mn-lt"/>
                </a:rPr>
                <a:t>单击此处添加标题</a:t>
              </a:r>
              <a:endParaRPr lang="en-US" sz="1200" dirty="0">
                <a:solidFill>
                  <a:srgbClr val="000000"/>
                </a:solidFill>
                <a:latin typeface="+mn-lt"/>
                <a:ea typeface="+mn-ea"/>
                <a:cs typeface="+mn-ea"/>
                <a:sym typeface="+mn-lt"/>
              </a:endParaRPr>
            </a:p>
          </p:txBody>
        </p:sp>
        <p:sp>
          <p:nvSpPr>
            <p:cNvPr id="140"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rgbClr val="000000"/>
                  </a:solidFill>
                  <a:latin typeface="+mn-lt"/>
                  <a:ea typeface="+mn-ea"/>
                  <a:cs typeface="+mn-ea"/>
                  <a:sym typeface="+mn-lt"/>
                </a:rPr>
                <a:t>此处添加详细文本描述，建议与标题相关并符合整体语言风格，语言描述尽量</a:t>
              </a:r>
              <a:endParaRPr lang="en-US" sz="900" dirty="0">
                <a:solidFill>
                  <a:srgbClr val="000000"/>
                </a:solidFill>
                <a:latin typeface="+mn-lt"/>
                <a:ea typeface="+mn-ea"/>
                <a:cs typeface="+mn-ea"/>
                <a:sym typeface="+mn-lt"/>
              </a:endParaRPr>
            </a:p>
          </p:txBody>
        </p:sp>
      </p:grpSp>
      <p:sp>
        <p:nvSpPr>
          <p:cNvPr id="141" name="Freeform 7"/>
          <p:cNvSpPr>
            <a:spLocks/>
          </p:cNvSpPr>
          <p:nvPr/>
        </p:nvSpPr>
        <p:spPr bwMode="auto">
          <a:xfrm>
            <a:off x="3521501" y="3339383"/>
            <a:ext cx="296118" cy="29771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mn-lt"/>
              <a:ea typeface="+mn-ea"/>
              <a:cs typeface="+mn-ea"/>
              <a:sym typeface="+mn-lt"/>
            </a:endParaRPr>
          </a:p>
        </p:txBody>
      </p:sp>
      <p:grpSp>
        <p:nvGrpSpPr>
          <p:cNvPr id="142" name="组合 141"/>
          <p:cNvGrpSpPr/>
          <p:nvPr/>
        </p:nvGrpSpPr>
        <p:grpSpPr>
          <a:xfrm>
            <a:off x="6067506" y="2958929"/>
            <a:ext cx="2500355" cy="1132145"/>
            <a:chOff x="4304043" y="1286668"/>
            <a:chExt cx="3837944" cy="2757793"/>
          </a:xfrm>
          <a:effectLst>
            <a:outerShdw blurRad="381000" dist="254000" dir="8100000" algn="tr" rotWithShape="0">
              <a:prstClr val="black">
                <a:alpha val="40000"/>
              </a:prstClr>
            </a:outerShdw>
          </a:effectLst>
        </p:grpSpPr>
        <p:sp>
          <p:nvSpPr>
            <p:cNvPr id="143" name="圆角矩形 142"/>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sp>
          <p:nvSpPr>
            <p:cNvPr id="144" name="圆角矩形 143"/>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8575"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145" name="组合 144"/>
          <p:cNvGrpSpPr/>
          <p:nvPr/>
        </p:nvGrpSpPr>
        <p:grpSpPr>
          <a:xfrm>
            <a:off x="6218526" y="3177815"/>
            <a:ext cx="620854" cy="620853"/>
            <a:chOff x="304800" y="673100"/>
            <a:chExt cx="4000500" cy="4000500"/>
          </a:xfrm>
          <a:effectLst>
            <a:outerShdw blurRad="444500" dist="254000" dir="8100000" algn="tr" rotWithShape="0">
              <a:prstClr val="black">
                <a:alpha val="50000"/>
              </a:prstClr>
            </a:outerShdw>
          </a:effectLst>
        </p:grpSpPr>
        <p:sp>
          <p:nvSpPr>
            <p:cNvPr id="146" name="同心圆 1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Text" lastClr="000000"/>
                </a:solidFill>
                <a:latin typeface="+mn-lt"/>
                <a:ea typeface="+mn-ea"/>
                <a:cs typeface="+mn-ea"/>
                <a:sym typeface="+mn-lt"/>
              </a:endParaRPr>
            </a:p>
          </p:txBody>
        </p:sp>
        <p:sp>
          <p:nvSpPr>
            <p:cNvPr id="147" name="椭圆 146"/>
            <p:cNvSpPr/>
            <p:nvPr/>
          </p:nvSpPr>
          <p:spPr>
            <a:xfrm>
              <a:off x="392112" y="760412"/>
              <a:ext cx="3825874" cy="3825874"/>
            </a:xfrm>
            <a:prstGeom prst="ellipse">
              <a:avLst/>
            </a:prstGeom>
            <a:solidFill>
              <a:srgbClr val="0070C0"/>
            </a:solidFill>
            <a:ln w="25400" cap="flat" cmpd="sng" algn="ctr">
              <a:noFill/>
              <a:prstDash val="solid"/>
            </a:ln>
            <a:effectLst/>
          </p:spPr>
          <p:txBody>
            <a:bodyPr rtlCol="0" anchor="ctr"/>
            <a:lstStyle/>
            <a:p>
              <a:pPr algn="ctr" defTabSz="914126" fontAlgn="auto">
                <a:spcBef>
                  <a:spcPts val="0"/>
                </a:spcBef>
                <a:spcAft>
                  <a:spcPts val="0"/>
                </a:spcAft>
                <a:defRPr/>
              </a:pPr>
              <a:endParaRPr lang="zh-CN" altLang="en-US" sz="1799" kern="0">
                <a:solidFill>
                  <a:sysClr val="window" lastClr="FFFFFF"/>
                </a:solidFill>
                <a:latin typeface="+mn-lt"/>
                <a:ea typeface="+mn-ea"/>
                <a:cs typeface="+mn-ea"/>
                <a:sym typeface="+mn-lt"/>
              </a:endParaRPr>
            </a:p>
          </p:txBody>
        </p:sp>
      </p:grpSp>
      <p:grpSp>
        <p:nvGrpSpPr>
          <p:cNvPr id="148" name="Group 41"/>
          <p:cNvGrpSpPr>
            <a:grpSpLocks/>
          </p:cNvGrpSpPr>
          <p:nvPr/>
        </p:nvGrpSpPr>
        <p:grpSpPr bwMode="auto">
          <a:xfrm>
            <a:off x="6931494" y="3177813"/>
            <a:ext cx="1457721" cy="799505"/>
            <a:chOff x="0" y="0"/>
            <a:chExt cx="2419" cy="1343"/>
          </a:xfrm>
        </p:grpSpPr>
        <p:sp>
          <p:nvSpPr>
            <p:cNvPr id="149"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dirty="0">
                  <a:solidFill>
                    <a:srgbClr val="000000"/>
                  </a:solidFill>
                  <a:latin typeface="+mn-lt"/>
                  <a:ea typeface="+mn-ea"/>
                  <a:cs typeface="+mn-ea"/>
                  <a:sym typeface="+mn-lt"/>
                </a:rPr>
                <a:t>单击此处添加标题</a:t>
              </a:r>
              <a:endParaRPr lang="en-US" sz="1200" dirty="0">
                <a:solidFill>
                  <a:srgbClr val="000000"/>
                </a:solidFill>
                <a:latin typeface="+mn-lt"/>
                <a:ea typeface="+mn-ea"/>
                <a:cs typeface="+mn-ea"/>
                <a:sym typeface="+mn-lt"/>
              </a:endParaRPr>
            </a:p>
          </p:txBody>
        </p:sp>
        <p:sp>
          <p:nvSpPr>
            <p:cNvPr id="150"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rgbClr val="000000"/>
                  </a:solidFill>
                  <a:latin typeface="+mn-lt"/>
                  <a:ea typeface="+mn-ea"/>
                  <a:cs typeface="+mn-ea"/>
                  <a:sym typeface="+mn-lt"/>
                </a:rPr>
                <a:t>此处添加详细文本描述，建议与标题相关并符合整体语言风格，语言描述尽量</a:t>
              </a:r>
              <a:endParaRPr lang="en-US" sz="900" dirty="0">
                <a:solidFill>
                  <a:srgbClr val="000000"/>
                </a:solidFill>
                <a:latin typeface="+mn-lt"/>
                <a:ea typeface="+mn-ea"/>
                <a:cs typeface="+mn-ea"/>
                <a:sym typeface="+mn-lt"/>
              </a:endParaRPr>
            </a:p>
          </p:txBody>
        </p:sp>
      </p:grpSp>
      <p:sp>
        <p:nvSpPr>
          <p:cNvPr id="151" name="Freeform 6"/>
          <p:cNvSpPr>
            <a:spLocks noEditPoints="1"/>
          </p:cNvSpPr>
          <p:nvPr/>
        </p:nvSpPr>
        <p:spPr bwMode="auto">
          <a:xfrm>
            <a:off x="6408819" y="3360860"/>
            <a:ext cx="272128" cy="276237"/>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mn-lt"/>
              <a:ea typeface="+mn-ea"/>
              <a:cs typeface="+mn-ea"/>
              <a:sym typeface="+mn-lt"/>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396824" y="1347992"/>
            <a:ext cx="2476516" cy="300228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9" name="组合 58"/>
          <p:cNvGrpSpPr/>
          <p:nvPr/>
        </p:nvGrpSpPr>
        <p:grpSpPr>
          <a:xfrm>
            <a:off x="-61796" y="196218"/>
            <a:ext cx="1765509" cy="551354"/>
            <a:chOff x="520640" y="251297"/>
            <a:chExt cx="1766054" cy="551523"/>
          </a:xfrm>
        </p:grpSpPr>
        <p:sp>
          <p:nvSpPr>
            <p:cNvPr id="60" name="矩形 3"/>
            <p:cNvSpPr>
              <a:spLocks noChangeArrowheads="1"/>
            </p:cNvSpPr>
            <p:nvPr/>
          </p:nvSpPr>
          <p:spPr bwMode="auto">
            <a:xfrm>
              <a:off x="872623"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解决方案</a:t>
              </a:r>
            </a:p>
          </p:txBody>
        </p:sp>
        <p:grpSp>
          <p:nvGrpSpPr>
            <p:cNvPr id="61" name="组合 60"/>
            <p:cNvGrpSpPr/>
            <p:nvPr/>
          </p:nvGrpSpPr>
          <p:grpSpPr>
            <a:xfrm>
              <a:off x="520640" y="515443"/>
              <a:ext cx="1766054" cy="287377"/>
              <a:chOff x="562081" y="425886"/>
              <a:chExt cx="1766054" cy="287377"/>
            </a:xfrm>
          </p:grpSpPr>
          <p:sp>
            <p:nvSpPr>
              <p:cNvPr id="62"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Solution</a:t>
                </a:r>
                <a:endParaRPr lang="zh-CN" altLang="en-US" sz="800" kern="0" dirty="0">
                  <a:solidFill>
                    <a:srgbClr val="FFFFFF">
                      <a:lumMod val="50000"/>
                    </a:srgbClr>
                  </a:solidFill>
                  <a:latin typeface="+mn-lt"/>
                  <a:ea typeface="+mn-ea"/>
                  <a:cs typeface="+mn-ea"/>
                  <a:sym typeface="+mn-lt"/>
                </a:endParaRPr>
              </a:p>
            </p:txBody>
          </p:sp>
          <p:grpSp>
            <p:nvGrpSpPr>
              <p:cNvPr id="63" name="组合 62"/>
              <p:cNvGrpSpPr/>
              <p:nvPr/>
            </p:nvGrpSpPr>
            <p:grpSpPr>
              <a:xfrm>
                <a:off x="931046" y="667544"/>
                <a:ext cx="1028125" cy="45719"/>
                <a:chOff x="688893" y="2574256"/>
                <a:chExt cx="7739508" cy="81111"/>
              </a:xfrm>
            </p:grpSpPr>
            <p:sp>
              <p:nvSpPr>
                <p:cNvPr id="6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5"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6"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7"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8"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925474591"/>
      </p:ext>
    </p:extLst>
  </p:cSld>
  <p:clrMapOvr>
    <a:masterClrMapping/>
  </p:clrMapOvr>
  <mc:AlternateContent xmlns:mc="http://schemas.openxmlformats.org/markup-compatibility/2006" xmlns:p14="http://schemas.microsoft.com/office/powerpoint/2010/main">
    <mc:Choice Requires="p14">
      <p:transition spd="slow" p14:dur="2000" advTm="0">
        <p:random/>
      </p:transition>
    </mc:Choice>
    <mc:Fallback xmlns="">
      <p:transition spd="slow" advTm="0">
        <p:random/>
      </p:transition>
    </mc:Fallback>
  </mc:AlternateContent>
  <p:extLst>
    <p:ext uri="{E180D4A7-C9FB-4DFB-919C-405C955672EB}">
      <p14:showEvtLst xmlns:p14="http://schemas.microsoft.com/office/powerpoint/2010/main">
        <p14:playEvt time="0" objId="30"/>
      </p14:showEvt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5307191" y="1602775"/>
            <a:ext cx="2042789" cy="2110317"/>
            <a:chOff x="7075331" y="2137033"/>
            <a:chExt cx="2723364" cy="2813756"/>
          </a:xfrm>
        </p:grpSpPr>
        <p:sp>
          <p:nvSpPr>
            <p:cNvPr id="5" name="椭圆 4"/>
            <p:cNvSpPr/>
            <p:nvPr/>
          </p:nvSpPr>
          <p:spPr>
            <a:xfrm>
              <a:off x="8439251" y="4623045"/>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5"/>
            <p:cNvSpPr/>
            <p:nvPr/>
          </p:nvSpPr>
          <p:spPr>
            <a:xfrm>
              <a:off x="7075331" y="2137033"/>
              <a:ext cx="2723364" cy="2644389"/>
            </a:xfrm>
            <a:custGeom>
              <a:avLst/>
              <a:gdLst>
                <a:gd name="connsiteX0" fmla="*/ 3380070 w 3453585"/>
                <a:gd name="connsiteY0" fmla="*/ 1644019 h 3353431"/>
                <a:gd name="connsiteX1" fmla="*/ 3444579 w 3453585"/>
                <a:gd name="connsiteY1" fmla="*/ 1686778 h 3353431"/>
                <a:gd name="connsiteX2" fmla="*/ 3446481 w 3453585"/>
                <a:gd name="connsiteY2" fmla="*/ 1696198 h 3353431"/>
                <a:gd name="connsiteX3" fmla="*/ 3451188 w 3453585"/>
                <a:gd name="connsiteY3" fmla="*/ 1705845 h 3353431"/>
                <a:gd name="connsiteX4" fmla="*/ 3444195 w 3453585"/>
                <a:gd name="connsiteY4" fmla="*/ 1758971 h 3353431"/>
                <a:gd name="connsiteX5" fmla="*/ 2543542 w 3453585"/>
                <a:gd name="connsiteY5" fmla="*/ 3318945 h 3353431"/>
                <a:gd name="connsiteX6" fmla="*/ 2494466 w 3453585"/>
                <a:gd name="connsiteY6" fmla="*/ 3352992 h 3353431"/>
                <a:gd name="connsiteX7" fmla="*/ 2490954 w 3453585"/>
                <a:gd name="connsiteY7" fmla="*/ 3353068 h 3353431"/>
                <a:gd name="connsiteX8" fmla="*/ 2489874 w 3453585"/>
                <a:gd name="connsiteY8" fmla="*/ 3353431 h 3353431"/>
                <a:gd name="connsiteX9" fmla="*/ 2486162 w 3453585"/>
                <a:gd name="connsiteY9" fmla="*/ 3353173 h 3353431"/>
                <a:gd name="connsiteX10" fmla="*/ 2474257 w 3453585"/>
                <a:gd name="connsiteY10" fmla="*/ 3353431 h 3353431"/>
                <a:gd name="connsiteX11" fmla="*/ 2470171 w 3453585"/>
                <a:gd name="connsiteY11" fmla="*/ 3352058 h 3353431"/>
                <a:gd name="connsiteX12" fmla="*/ 2463100 w 3453585"/>
                <a:gd name="connsiteY12" fmla="*/ 3351565 h 3353431"/>
                <a:gd name="connsiteX13" fmla="*/ 2450676 w 3453585"/>
                <a:gd name="connsiteY13" fmla="*/ 3345502 h 3353431"/>
                <a:gd name="connsiteX14" fmla="*/ 2447906 w 3453585"/>
                <a:gd name="connsiteY14" fmla="*/ 3344570 h 3353431"/>
                <a:gd name="connsiteX15" fmla="*/ 2446840 w 3453585"/>
                <a:gd name="connsiteY15" fmla="*/ 3343630 h 3353431"/>
                <a:gd name="connsiteX16" fmla="*/ 2438979 w 3453585"/>
                <a:gd name="connsiteY16" fmla="*/ 3339794 h 3353431"/>
                <a:gd name="connsiteX17" fmla="*/ 2420589 w 3453585"/>
                <a:gd name="connsiteY17" fmla="*/ 3318945 h 3353431"/>
                <a:gd name="connsiteX18" fmla="*/ 1519936 w 3453585"/>
                <a:gd name="connsiteY18" fmla="*/ 1758971 h 3353431"/>
                <a:gd name="connsiteX19" fmla="*/ 1511075 w 3453585"/>
                <a:gd name="connsiteY19" fmla="*/ 1732620 h 3353431"/>
                <a:gd name="connsiteX20" fmla="*/ 1511443 w 3453585"/>
                <a:gd name="connsiteY20" fmla="*/ 1727344 h 3353431"/>
                <a:gd name="connsiteX21" fmla="*/ 1508755 w 3453585"/>
                <a:gd name="connsiteY21" fmla="*/ 1714030 h 3353431"/>
                <a:gd name="connsiteX22" fmla="*/ 1514257 w 3453585"/>
                <a:gd name="connsiteY22" fmla="*/ 1686779 h 3353431"/>
                <a:gd name="connsiteX23" fmla="*/ 1578765 w 3453585"/>
                <a:gd name="connsiteY23" fmla="*/ 1644020 h 3353431"/>
                <a:gd name="connsiteX24" fmla="*/ 2481170 w 3453585"/>
                <a:gd name="connsiteY24" fmla="*/ 0 h 3353431"/>
                <a:gd name="connsiteX25" fmla="*/ 3248528 w 3453585"/>
                <a:gd name="connsiteY25" fmla="*/ 767358 h 3353431"/>
                <a:gd name="connsiteX26" fmla="*/ 3117476 w 3453585"/>
                <a:gd name="connsiteY26" fmla="*/ 1196395 h 3353431"/>
                <a:gd name="connsiteX27" fmla="*/ 3109819 w 3453585"/>
                <a:gd name="connsiteY27" fmla="*/ 1205675 h 3353431"/>
                <a:gd name="connsiteX28" fmla="*/ 3109819 w 3453585"/>
                <a:gd name="connsiteY28" fmla="*/ 1527603 h 3353431"/>
                <a:gd name="connsiteX29" fmla="*/ 3226235 w 3453585"/>
                <a:gd name="connsiteY29" fmla="*/ 1644019 h 3353431"/>
                <a:gd name="connsiteX30" fmla="*/ 1736105 w 3453585"/>
                <a:gd name="connsiteY30" fmla="*/ 1644019 h 3353431"/>
                <a:gd name="connsiteX31" fmla="*/ 1852521 w 3453585"/>
                <a:gd name="connsiteY31" fmla="*/ 1527603 h 3353431"/>
                <a:gd name="connsiteX32" fmla="*/ 1852521 w 3453585"/>
                <a:gd name="connsiteY32" fmla="*/ 1325155 h 3353431"/>
                <a:gd name="connsiteX33" fmla="*/ 0 w 3453585"/>
                <a:gd name="connsiteY33" fmla="*/ 1325155 h 3353431"/>
                <a:gd name="connsiteX34" fmla="*/ 0 w 3453585"/>
                <a:gd name="connsiteY34" fmla="*/ 151675 h 3353431"/>
                <a:gd name="connsiteX35" fmla="*/ 2027139 w 3453585"/>
                <a:gd name="connsiteY35" fmla="*/ 151675 h 3353431"/>
                <a:gd name="connsiteX36" fmla="*/ 2052133 w 3453585"/>
                <a:gd name="connsiteY36" fmla="*/ 131053 h 3353431"/>
                <a:gd name="connsiteX37" fmla="*/ 2481170 w 3453585"/>
                <a:gd name="connsiteY37"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53585" h="3353431">
                  <a:moveTo>
                    <a:pt x="3380070" y="1644019"/>
                  </a:moveTo>
                  <a:cubicBezTo>
                    <a:pt x="3409069" y="1644019"/>
                    <a:pt x="3433951" y="1661650"/>
                    <a:pt x="3444579" y="1686778"/>
                  </a:cubicBezTo>
                  <a:lnTo>
                    <a:pt x="3446481" y="1696198"/>
                  </a:lnTo>
                  <a:lnTo>
                    <a:pt x="3451188" y="1705845"/>
                  </a:lnTo>
                  <a:cubicBezTo>
                    <a:pt x="3455826" y="1723152"/>
                    <a:pt x="3453861" y="1742228"/>
                    <a:pt x="3444195" y="1758971"/>
                  </a:cubicBezTo>
                  <a:lnTo>
                    <a:pt x="2543542" y="3318945"/>
                  </a:lnTo>
                  <a:cubicBezTo>
                    <a:pt x="2532667" y="3337781"/>
                    <a:pt x="2514362" y="3349651"/>
                    <a:pt x="2494466" y="3352992"/>
                  </a:cubicBezTo>
                  <a:lnTo>
                    <a:pt x="2490954" y="3353068"/>
                  </a:lnTo>
                  <a:lnTo>
                    <a:pt x="2489874" y="3353431"/>
                  </a:lnTo>
                  <a:lnTo>
                    <a:pt x="2486162" y="3353173"/>
                  </a:lnTo>
                  <a:lnTo>
                    <a:pt x="2474257" y="3353431"/>
                  </a:lnTo>
                  <a:lnTo>
                    <a:pt x="2470171" y="3352058"/>
                  </a:lnTo>
                  <a:lnTo>
                    <a:pt x="2463100" y="3351565"/>
                  </a:lnTo>
                  <a:lnTo>
                    <a:pt x="2450676" y="3345502"/>
                  </a:lnTo>
                  <a:lnTo>
                    <a:pt x="2447906" y="3344570"/>
                  </a:lnTo>
                  <a:lnTo>
                    <a:pt x="2446840" y="3343630"/>
                  </a:lnTo>
                  <a:lnTo>
                    <a:pt x="2438979" y="3339794"/>
                  </a:lnTo>
                  <a:cubicBezTo>
                    <a:pt x="2431723" y="3334312"/>
                    <a:pt x="2425422" y="3327316"/>
                    <a:pt x="2420589" y="3318945"/>
                  </a:cubicBezTo>
                  <a:lnTo>
                    <a:pt x="1519936" y="1758971"/>
                  </a:lnTo>
                  <a:cubicBezTo>
                    <a:pt x="1515103" y="1750599"/>
                    <a:pt x="1512195" y="1741645"/>
                    <a:pt x="1511075" y="1732620"/>
                  </a:cubicBezTo>
                  <a:lnTo>
                    <a:pt x="1511443" y="1727344"/>
                  </a:lnTo>
                  <a:lnTo>
                    <a:pt x="1508755" y="1714030"/>
                  </a:lnTo>
                  <a:lnTo>
                    <a:pt x="1514257" y="1686779"/>
                  </a:lnTo>
                  <a:cubicBezTo>
                    <a:pt x="1524885" y="1661651"/>
                    <a:pt x="1549766" y="1644020"/>
                    <a:pt x="1578765" y="1644020"/>
                  </a:cubicBezTo>
                  <a:close/>
                  <a:moveTo>
                    <a:pt x="2481170" y="0"/>
                  </a:moveTo>
                  <a:cubicBezTo>
                    <a:pt x="2904970" y="0"/>
                    <a:pt x="3248528" y="343558"/>
                    <a:pt x="3248528" y="767358"/>
                  </a:cubicBezTo>
                  <a:cubicBezTo>
                    <a:pt x="3248528" y="926283"/>
                    <a:pt x="3200215" y="1073924"/>
                    <a:pt x="3117476" y="1196395"/>
                  </a:cubicBezTo>
                  <a:lnTo>
                    <a:pt x="3109819" y="1205675"/>
                  </a:lnTo>
                  <a:lnTo>
                    <a:pt x="3109819" y="1527603"/>
                  </a:lnTo>
                  <a:cubicBezTo>
                    <a:pt x="3109819" y="1591898"/>
                    <a:pt x="3161940" y="1644019"/>
                    <a:pt x="3226235" y="1644019"/>
                  </a:cubicBezTo>
                  <a:lnTo>
                    <a:pt x="1736105" y="1644019"/>
                  </a:lnTo>
                  <a:cubicBezTo>
                    <a:pt x="1800400" y="1644019"/>
                    <a:pt x="1852521" y="1591898"/>
                    <a:pt x="1852521" y="1527603"/>
                  </a:cubicBezTo>
                  <a:lnTo>
                    <a:pt x="1852521" y="1325155"/>
                  </a:lnTo>
                  <a:lnTo>
                    <a:pt x="0" y="1325155"/>
                  </a:lnTo>
                  <a:lnTo>
                    <a:pt x="0" y="151675"/>
                  </a:lnTo>
                  <a:lnTo>
                    <a:pt x="2027139" y="151675"/>
                  </a:lnTo>
                  <a:lnTo>
                    <a:pt x="2052133" y="131053"/>
                  </a:lnTo>
                  <a:cubicBezTo>
                    <a:pt x="2174604" y="48313"/>
                    <a:pt x="2322245" y="0"/>
                    <a:pt x="2481170" y="0"/>
                  </a:cubicBezTo>
                  <a:close/>
                </a:path>
              </a:pathLst>
            </a:custGeom>
            <a:solidFill>
              <a:srgbClr val="00B0F0"/>
            </a:soli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p:cNvGrpSpPr/>
          <p:nvPr/>
        </p:nvGrpSpPr>
        <p:grpSpPr>
          <a:xfrm>
            <a:off x="3897363" y="1602775"/>
            <a:ext cx="2042789" cy="2110317"/>
            <a:chOff x="5195808" y="2137033"/>
            <a:chExt cx="2723364" cy="2813756"/>
          </a:xfrm>
        </p:grpSpPr>
        <p:sp>
          <p:nvSpPr>
            <p:cNvPr id="4" name="椭圆 3"/>
            <p:cNvSpPr/>
            <p:nvPr/>
          </p:nvSpPr>
          <p:spPr>
            <a:xfrm>
              <a:off x="6522344" y="4623045"/>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6"/>
            <p:cNvSpPr/>
            <p:nvPr/>
          </p:nvSpPr>
          <p:spPr>
            <a:xfrm>
              <a:off x="7104565" y="2255093"/>
              <a:ext cx="630324" cy="925361"/>
            </a:xfrm>
            <a:custGeom>
              <a:avLst/>
              <a:gdLst>
                <a:gd name="connsiteX0" fmla="*/ 0 w 758540"/>
                <a:gd name="connsiteY0" fmla="*/ 0 h 1113592"/>
                <a:gd name="connsiteX1" fmla="*/ 461204 w 758540"/>
                <a:gd name="connsiteY1" fmla="*/ 0 h 1113592"/>
                <a:gd name="connsiteX2" fmla="*/ 545256 w 758540"/>
                <a:gd name="connsiteY2" fmla="*/ 69349 h 1113592"/>
                <a:gd name="connsiteX3" fmla="*/ 758540 w 758540"/>
                <a:gd name="connsiteY3" fmla="*/ 584262 h 1113592"/>
                <a:gd name="connsiteX4" fmla="*/ 634176 w 758540"/>
                <a:gd name="connsiteY4" fmla="*/ 991403 h 1113592"/>
                <a:gd name="connsiteX5" fmla="*/ 626910 w 758540"/>
                <a:gd name="connsiteY5" fmla="*/ 1000210 h 1113592"/>
                <a:gd name="connsiteX6" fmla="*/ 626910 w 758540"/>
                <a:gd name="connsiteY6" fmla="*/ 1113592 h 1113592"/>
                <a:gd name="connsiteX7" fmla="*/ 0 w 758540"/>
                <a:gd name="connsiteY7" fmla="*/ 1113592 h 111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540" h="1113592">
                  <a:moveTo>
                    <a:pt x="0" y="0"/>
                  </a:moveTo>
                  <a:lnTo>
                    <a:pt x="461204" y="0"/>
                  </a:lnTo>
                  <a:lnTo>
                    <a:pt x="545256" y="69349"/>
                  </a:lnTo>
                  <a:cubicBezTo>
                    <a:pt x="677034" y="201127"/>
                    <a:pt x="758540" y="383176"/>
                    <a:pt x="758540" y="584262"/>
                  </a:cubicBezTo>
                  <a:cubicBezTo>
                    <a:pt x="758540" y="735076"/>
                    <a:pt x="712693" y="875183"/>
                    <a:pt x="634176" y="991403"/>
                  </a:cubicBezTo>
                  <a:lnTo>
                    <a:pt x="626910" y="1000210"/>
                  </a:lnTo>
                  <a:lnTo>
                    <a:pt x="626910" y="1113592"/>
                  </a:lnTo>
                  <a:lnTo>
                    <a:pt x="0" y="1113592"/>
                  </a:lnTo>
                  <a:close/>
                </a:path>
              </a:pathLst>
            </a:custGeom>
            <a:gradFill>
              <a:gsLst>
                <a:gs pos="0">
                  <a:srgbClr val="EB8585"/>
                </a:gs>
                <a:gs pos="100000">
                  <a:srgbClr val="E24C4C"/>
                </a:gs>
              </a:gsLst>
              <a:lin ang="0" scaled="0"/>
            </a:gradFill>
            <a:ln>
              <a:noFill/>
            </a:ln>
            <a:effectLst>
              <a:outerShdw blurRad="1143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7"/>
            <p:cNvSpPr/>
            <p:nvPr/>
          </p:nvSpPr>
          <p:spPr>
            <a:xfrm>
              <a:off x="5195808" y="2137033"/>
              <a:ext cx="2723364" cy="2644389"/>
            </a:xfrm>
            <a:custGeom>
              <a:avLst/>
              <a:gdLst>
                <a:gd name="connsiteX0" fmla="*/ 3380070 w 3453585"/>
                <a:gd name="connsiteY0" fmla="*/ 1644019 h 3353431"/>
                <a:gd name="connsiteX1" fmla="*/ 3444579 w 3453585"/>
                <a:gd name="connsiteY1" fmla="*/ 1686778 h 3353431"/>
                <a:gd name="connsiteX2" fmla="*/ 3446481 w 3453585"/>
                <a:gd name="connsiteY2" fmla="*/ 1696198 h 3353431"/>
                <a:gd name="connsiteX3" fmla="*/ 3451188 w 3453585"/>
                <a:gd name="connsiteY3" fmla="*/ 1705845 h 3353431"/>
                <a:gd name="connsiteX4" fmla="*/ 3444195 w 3453585"/>
                <a:gd name="connsiteY4" fmla="*/ 1758971 h 3353431"/>
                <a:gd name="connsiteX5" fmla="*/ 2543542 w 3453585"/>
                <a:gd name="connsiteY5" fmla="*/ 3318945 h 3353431"/>
                <a:gd name="connsiteX6" fmla="*/ 2494466 w 3453585"/>
                <a:gd name="connsiteY6" fmla="*/ 3352992 h 3353431"/>
                <a:gd name="connsiteX7" fmla="*/ 2490954 w 3453585"/>
                <a:gd name="connsiteY7" fmla="*/ 3353068 h 3353431"/>
                <a:gd name="connsiteX8" fmla="*/ 2489874 w 3453585"/>
                <a:gd name="connsiteY8" fmla="*/ 3353431 h 3353431"/>
                <a:gd name="connsiteX9" fmla="*/ 2486162 w 3453585"/>
                <a:gd name="connsiteY9" fmla="*/ 3353173 h 3353431"/>
                <a:gd name="connsiteX10" fmla="*/ 2474257 w 3453585"/>
                <a:gd name="connsiteY10" fmla="*/ 3353431 h 3353431"/>
                <a:gd name="connsiteX11" fmla="*/ 2470171 w 3453585"/>
                <a:gd name="connsiteY11" fmla="*/ 3352058 h 3353431"/>
                <a:gd name="connsiteX12" fmla="*/ 2463100 w 3453585"/>
                <a:gd name="connsiteY12" fmla="*/ 3351565 h 3353431"/>
                <a:gd name="connsiteX13" fmla="*/ 2450676 w 3453585"/>
                <a:gd name="connsiteY13" fmla="*/ 3345502 h 3353431"/>
                <a:gd name="connsiteX14" fmla="*/ 2447906 w 3453585"/>
                <a:gd name="connsiteY14" fmla="*/ 3344570 h 3353431"/>
                <a:gd name="connsiteX15" fmla="*/ 2446840 w 3453585"/>
                <a:gd name="connsiteY15" fmla="*/ 3343630 h 3353431"/>
                <a:gd name="connsiteX16" fmla="*/ 2438979 w 3453585"/>
                <a:gd name="connsiteY16" fmla="*/ 3339794 h 3353431"/>
                <a:gd name="connsiteX17" fmla="*/ 2420589 w 3453585"/>
                <a:gd name="connsiteY17" fmla="*/ 3318945 h 3353431"/>
                <a:gd name="connsiteX18" fmla="*/ 1519936 w 3453585"/>
                <a:gd name="connsiteY18" fmla="*/ 1758971 h 3353431"/>
                <a:gd name="connsiteX19" fmla="*/ 1511075 w 3453585"/>
                <a:gd name="connsiteY19" fmla="*/ 1732620 h 3353431"/>
                <a:gd name="connsiteX20" fmla="*/ 1511443 w 3453585"/>
                <a:gd name="connsiteY20" fmla="*/ 1727344 h 3353431"/>
                <a:gd name="connsiteX21" fmla="*/ 1508755 w 3453585"/>
                <a:gd name="connsiteY21" fmla="*/ 1714030 h 3353431"/>
                <a:gd name="connsiteX22" fmla="*/ 1514257 w 3453585"/>
                <a:gd name="connsiteY22" fmla="*/ 1686779 h 3353431"/>
                <a:gd name="connsiteX23" fmla="*/ 1578765 w 3453585"/>
                <a:gd name="connsiteY23" fmla="*/ 1644020 h 3353431"/>
                <a:gd name="connsiteX24" fmla="*/ 2481170 w 3453585"/>
                <a:gd name="connsiteY24" fmla="*/ 0 h 3353431"/>
                <a:gd name="connsiteX25" fmla="*/ 3248528 w 3453585"/>
                <a:gd name="connsiteY25" fmla="*/ 767358 h 3353431"/>
                <a:gd name="connsiteX26" fmla="*/ 3117476 w 3453585"/>
                <a:gd name="connsiteY26" fmla="*/ 1196395 h 3353431"/>
                <a:gd name="connsiteX27" fmla="*/ 3109819 w 3453585"/>
                <a:gd name="connsiteY27" fmla="*/ 1205675 h 3353431"/>
                <a:gd name="connsiteX28" fmla="*/ 3109819 w 3453585"/>
                <a:gd name="connsiteY28" fmla="*/ 1527603 h 3353431"/>
                <a:gd name="connsiteX29" fmla="*/ 3226235 w 3453585"/>
                <a:gd name="connsiteY29" fmla="*/ 1644019 h 3353431"/>
                <a:gd name="connsiteX30" fmla="*/ 1736105 w 3453585"/>
                <a:gd name="connsiteY30" fmla="*/ 1644019 h 3353431"/>
                <a:gd name="connsiteX31" fmla="*/ 1852521 w 3453585"/>
                <a:gd name="connsiteY31" fmla="*/ 1527603 h 3353431"/>
                <a:gd name="connsiteX32" fmla="*/ 1852521 w 3453585"/>
                <a:gd name="connsiteY32" fmla="*/ 1325155 h 3353431"/>
                <a:gd name="connsiteX33" fmla="*/ 0 w 3453585"/>
                <a:gd name="connsiteY33" fmla="*/ 1325155 h 3353431"/>
                <a:gd name="connsiteX34" fmla="*/ 0 w 3453585"/>
                <a:gd name="connsiteY34" fmla="*/ 151675 h 3353431"/>
                <a:gd name="connsiteX35" fmla="*/ 2027139 w 3453585"/>
                <a:gd name="connsiteY35" fmla="*/ 151675 h 3353431"/>
                <a:gd name="connsiteX36" fmla="*/ 2052133 w 3453585"/>
                <a:gd name="connsiteY36" fmla="*/ 131053 h 3353431"/>
                <a:gd name="connsiteX37" fmla="*/ 2481170 w 3453585"/>
                <a:gd name="connsiteY37"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53585" h="3353431">
                  <a:moveTo>
                    <a:pt x="3380070" y="1644019"/>
                  </a:moveTo>
                  <a:cubicBezTo>
                    <a:pt x="3409069" y="1644019"/>
                    <a:pt x="3433951" y="1661650"/>
                    <a:pt x="3444579" y="1686778"/>
                  </a:cubicBezTo>
                  <a:lnTo>
                    <a:pt x="3446481" y="1696198"/>
                  </a:lnTo>
                  <a:lnTo>
                    <a:pt x="3451188" y="1705845"/>
                  </a:lnTo>
                  <a:cubicBezTo>
                    <a:pt x="3455826" y="1723152"/>
                    <a:pt x="3453861" y="1742228"/>
                    <a:pt x="3444195" y="1758971"/>
                  </a:cubicBezTo>
                  <a:lnTo>
                    <a:pt x="2543542" y="3318945"/>
                  </a:lnTo>
                  <a:cubicBezTo>
                    <a:pt x="2532667" y="3337781"/>
                    <a:pt x="2514362" y="3349651"/>
                    <a:pt x="2494466" y="3352992"/>
                  </a:cubicBezTo>
                  <a:lnTo>
                    <a:pt x="2490954" y="3353068"/>
                  </a:lnTo>
                  <a:lnTo>
                    <a:pt x="2489874" y="3353431"/>
                  </a:lnTo>
                  <a:lnTo>
                    <a:pt x="2486162" y="3353173"/>
                  </a:lnTo>
                  <a:lnTo>
                    <a:pt x="2474257" y="3353431"/>
                  </a:lnTo>
                  <a:lnTo>
                    <a:pt x="2470171" y="3352058"/>
                  </a:lnTo>
                  <a:lnTo>
                    <a:pt x="2463100" y="3351565"/>
                  </a:lnTo>
                  <a:lnTo>
                    <a:pt x="2450676" y="3345502"/>
                  </a:lnTo>
                  <a:lnTo>
                    <a:pt x="2447906" y="3344570"/>
                  </a:lnTo>
                  <a:lnTo>
                    <a:pt x="2446840" y="3343630"/>
                  </a:lnTo>
                  <a:lnTo>
                    <a:pt x="2438979" y="3339794"/>
                  </a:lnTo>
                  <a:cubicBezTo>
                    <a:pt x="2431723" y="3334312"/>
                    <a:pt x="2425422" y="3327316"/>
                    <a:pt x="2420589" y="3318945"/>
                  </a:cubicBezTo>
                  <a:lnTo>
                    <a:pt x="1519936" y="1758971"/>
                  </a:lnTo>
                  <a:cubicBezTo>
                    <a:pt x="1515103" y="1750599"/>
                    <a:pt x="1512195" y="1741645"/>
                    <a:pt x="1511075" y="1732620"/>
                  </a:cubicBezTo>
                  <a:lnTo>
                    <a:pt x="1511443" y="1727344"/>
                  </a:lnTo>
                  <a:lnTo>
                    <a:pt x="1508755" y="1714030"/>
                  </a:lnTo>
                  <a:lnTo>
                    <a:pt x="1514257" y="1686779"/>
                  </a:lnTo>
                  <a:cubicBezTo>
                    <a:pt x="1524885" y="1661651"/>
                    <a:pt x="1549766" y="1644020"/>
                    <a:pt x="1578765" y="1644020"/>
                  </a:cubicBezTo>
                  <a:close/>
                  <a:moveTo>
                    <a:pt x="2481170" y="0"/>
                  </a:moveTo>
                  <a:cubicBezTo>
                    <a:pt x="2904970" y="0"/>
                    <a:pt x="3248528" y="343558"/>
                    <a:pt x="3248528" y="767358"/>
                  </a:cubicBezTo>
                  <a:cubicBezTo>
                    <a:pt x="3248528" y="926283"/>
                    <a:pt x="3200215" y="1073924"/>
                    <a:pt x="3117476" y="1196395"/>
                  </a:cubicBezTo>
                  <a:lnTo>
                    <a:pt x="3109819" y="1205675"/>
                  </a:lnTo>
                  <a:lnTo>
                    <a:pt x="3109819" y="1527603"/>
                  </a:lnTo>
                  <a:cubicBezTo>
                    <a:pt x="3109819" y="1591898"/>
                    <a:pt x="3161940" y="1644019"/>
                    <a:pt x="3226235" y="1644019"/>
                  </a:cubicBezTo>
                  <a:lnTo>
                    <a:pt x="1736105" y="1644019"/>
                  </a:lnTo>
                  <a:cubicBezTo>
                    <a:pt x="1800400" y="1644019"/>
                    <a:pt x="1852521" y="1591898"/>
                    <a:pt x="1852521" y="1527603"/>
                  </a:cubicBezTo>
                  <a:lnTo>
                    <a:pt x="1852521" y="1325155"/>
                  </a:lnTo>
                  <a:lnTo>
                    <a:pt x="0" y="1325155"/>
                  </a:lnTo>
                  <a:lnTo>
                    <a:pt x="0" y="151675"/>
                  </a:lnTo>
                  <a:lnTo>
                    <a:pt x="2027139" y="151675"/>
                  </a:lnTo>
                  <a:lnTo>
                    <a:pt x="2052133" y="131053"/>
                  </a:lnTo>
                  <a:cubicBezTo>
                    <a:pt x="2174604" y="48313"/>
                    <a:pt x="2322245" y="0"/>
                    <a:pt x="2481170" y="0"/>
                  </a:cubicBezTo>
                  <a:close/>
                </a:path>
              </a:pathLst>
            </a:custGeom>
            <a:solidFill>
              <a:srgbClr val="0070C0"/>
            </a:soli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p:cNvGrpSpPr/>
          <p:nvPr/>
        </p:nvGrpSpPr>
        <p:grpSpPr>
          <a:xfrm>
            <a:off x="2419132" y="1602775"/>
            <a:ext cx="2042789" cy="2110317"/>
            <a:chOff x="3225090" y="2137033"/>
            <a:chExt cx="2723364" cy="2813756"/>
          </a:xfrm>
        </p:grpSpPr>
        <p:sp>
          <p:nvSpPr>
            <p:cNvPr id="3" name="椭圆 2"/>
            <p:cNvSpPr/>
            <p:nvPr/>
          </p:nvSpPr>
          <p:spPr>
            <a:xfrm>
              <a:off x="4588969" y="4623045"/>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8"/>
            <p:cNvSpPr/>
            <p:nvPr/>
          </p:nvSpPr>
          <p:spPr>
            <a:xfrm>
              <a:off x="5154412" y="2255093"/>
              <a:ext cx="630324" cy="925361"/>
            </a:xfrm>
            <a:custGeom>
              <a:avLst/>
              <a:gdLst>
                <a:gd name="connsiteX0" fmla="*/ 0 w 758540"/>
                <a:gd name="connsiteY0" fmla="*/ 0 h 1113592"/>
                <a:gd name="connsiteX1" fmla="*/ 461204 w 758540"/>
                <a:gd name="connsiteY1" fmla="*/ 0 h 1113592"/>
                <a:gd name="connsiteX2" fmla="*/ 545256 w 758540"/>
                <a:gd name="connsiteY2" fmla="*/ 69349 h 1113592"/>
                <a:gd name="connsiteX3" fmla="*/ 758540 w 758540"/>
                <a:gd name="connsiteY3" fmla="*/ 584262 h 1113592"/>
                <a:gd name="connsiteX4" fmla="*/ 634176 w 758540"/>
                <a:gd name="connsiteY4" fmla="*/ 991403 h 1113592"/>
                <a:gd name="connsiteX5" fmla="*/ 626910 w 758540"/>
                <a:gd name="connsiteY5" fmla="*/ 1000210 h 1113592"/>
                <a:gd name="connsiteX6" fmla="*/ 626910 w 758540"/>
                <a:gd name="connsiteY6" fmla="*/ 1113592 h 1113592"/>
                <a:gd name="connsiteX7" fmla="*/ 0 w 758540"/>
                <a:gd name="connsiteY7" fmla="*/ 1113592 h 111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540" h="1113592">
                  <a:moveTo>
                    <a:pt x="0" y="0"/>
                  </a:moveTo>
                  <a:lnTo>
                    <a:pt x="461204" y="0"/>
                  </a:lnTo>
                  <a:lnTo>
                    <a:pt x="545256" y="69349"/>
                  </a:lnTo>
                  <a:cubicBezTo>
                    <a:pt x="677034" y="201127"/>
                    <a:pt x="758540" y="383176"/>
                    <a:pt x="758540" y="584262"/>
                  </a:cubicBezTo>
                  <a:cubicBezTo>
                    <a:pt x="758540" y="735076"/>
                    <a:pt x="712693" y="875183"/>
                    <a:pt x="634176" y="991403"/>
                  </a:cubicBezTo>
                  <a:lnTo>
                    <a:pt x="626910" y="1000210"/>
                  </a:lnTo>
                  <a:lnTo>
                    <a:pt x="626910" y="1113592"/>
                  </a:lnTo>
                  <a:lnTo>
                    <a:pt x="0" y="1113592"/>
                  </a:lnTo>
                  <a:close/>
                </a:path>
              </a:pathLst>
            </a:custGeom>
            <a:gradFill>
              <a:gsLst>
                <a:gs pos="0">
                  <a:srgbClr val="EB8585"/>
                </a:gs>
                <a:gs pos="100000">
                  <a:srgbClr val="E24C4C"/>
                </a:gs>
              </a:gsLst>
              <a:lin ang="0" scaled="0"/>
            </a:gradFill>
            <a:ln>
              <a:noFill/>
            </a:ln>
            <a:effectLst>
              <a:outerShdw blurRad="1143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9"/>
            <p:cNvSpPr/>
            <p:nvPr/>
          </p:nvSpPr>
          <p:spPr>
            <a:xfrm>
              <a:off x="3225090" y="2137033"/>
              <a:ext cx="2723364" cy="2644389"/>
            </a:xfrm>
            <a:custGeom>
              <a:avLst/>
              <a:gdLst>
                <a:gd name="connsiteX0" fmla="*/ 3380070 w 3453585"/>
                <a:gd name="connsiteY0" fmla="*/ 1644019 h 3353431"/>
                <a:gd name="connsiteX1" fmla="*/ 3444579 w 3453585"/>
                <a:gd name="connsiteY1" fmla="*/ 1686778 h 3353431"/>
                <a:gd name="connsiteX2" fmla="*/ 3446481 w 3453585"/>
                <a:gd name="connsiteY2" fmla="*/ 1696198 h 3353431"/>
                <a:gd name="connsiteX3" fmla="*/ 3451188 w 3453585"/>
                <a:gd name="connsiteY3" fmla="*/ 1705845 h 3353431"/>
                <a:gd name="connsiteX4" fmla="*/ 3444195 w 3453585"/>
                <a:gd name="connsiteY4" fmla="*/ 1758971 h 3353431"/>
                <a:gd name="connsiteX5" fmla="*/ 2543542 w 3453585"/>
                <a:gd name="connsiteY5" fmla="*/ 3318945 h 3353431"/>
                <a:gd name="connsiteX6" fmla="*/ 2494466 w 3453585"/>
                <a:gd name="connsiteY6" fmla="*/ 3352992 h 3353431"/>
                <a:gd name="connsiteX7" fmla="*/ 2490954 w 3453585"/>
                <a:gd name="connsiteY7" fmla="*/ 3353068 h 3353431"/>
                <a:gd name="connsiteX8" fmla="*/ 2489874 w 3453585"/>
                <a:gd name="connsiteY8" fmla="*/ 3353431 h 3353431"/>
                <a:gd name="connsiteX9" fmla="*/ 2486162 w 3453585"/>
                <a:gd name="connsiteY9" fmla="*/ 3353173 h 3353431"/>
                <a:gd name="connsiteX10" fmla="*/ 2474257 w 3453585"/>
                <a:gd name="connsiteY10" fmla="*/ 3353431 h 3353431"/>
                <a:gd name="connsiteX11" fmla="*/ 2470171 w 3453585"/>
                <a:gd name="connsiteY11" fmla="*/ 3352058 h 3353431"/>
                <a:gd name="connsiteX12" fmla="*/ 2463100 w 3453585"/>
                <a:gd name="connsiteY12" fmla="*/ 3351565 h 3353431"/>
                <a:gd name="connsiteX13" fmla="*/ 2450676 w 3453585"/>
                <a:gd name="connsiteY13" fmla="*/ 3345502 h 3353431"/>
                <a:gd name="connsiteX14" fmla="*/ 2447906 w 3453585"/>
                <a:gd name="connsiteY14" fmla="*/ 3344570 h 3353431"/>
                <a:gd name="connsiteX15" fmla="*/ 2446840 w 3453585"/>
                <a:gd name="connsiteY15" fmla="*/ 3343630 h 3353431"/>
                <a:gd name="connsiteX16" fmla="*/ 2438979 w 3453585"/>
                <a:gd name="connsiteY16" fmla="*/ 3339794 h 3353431"/>
                <a:gd name="connsiteX17" fmla="*/ 2420589 w 3453585"/>
                <a:gd name="connsiteY17" fmla="*/ 3318945 h 3353431"/>
                <a:gd name="connsiteX18" fmla="*/ 1519936 w 3453585"/>
                <a:gd name="connsiteY18" fmla="*/ 1758971 h 3353431"/>
                <a:gd name="connsiteX19" fmla="*/ 1511075 w 3453585"/>
                <a:gd name="connsiteY19" fmla="*/ 1732620 h 3353431"/>
                <a:gd name="connsiteX20" fmla="*/ 1511443 w 3453585"/>
                <a:gd name="connsiteY20" fmla="*/ 1727344 h 3353431"/>
                <a:gd name="connsiteX21" fmla="*/ 1508755 w 3453585"/>
                <a:gd name="connsiteY21" fmla="*/ 1714030 h 3353431"/>
                <a:gd name="connsiteX22" fmla="*/ 1514257 w 3453585"/>
                <a:gd name="connsiteY22" fmla="*/ 1686779 h 3353431"/>
                <a:gd name="connsiteX23" fmla="*/ 1578765 w 3453585"/>
                <a:gd name="connsiteY23" fmla="*/ 1644020 h 3353431"/>
                <a:gd name="connsiteX24" fmla="*/ 2481170 w 3453585"/>
                <a:gd name="connsiteY24" fmla="*/ 0 h 3353431"/>
                <a:gd name="connsiteX25" fmla="*/ 3248528 w 3453585"/>
                <a:gd name="connsiteY25" fmla="*/ 767358 h 3353431"/>
                <a:gd name="connsiteX26" fmla="*/ 3117476 w 3453585"/>
                <a:gd name="connsiteY26" fmla="*/ 1196395 h 3353431"/>
                <a:gd name="connsiteX27" fmla="*/ 3109819 w 3453585"/>
                <a:gd name="connsiteY27" fmla="*/ 1205675 h 3353431"/>
                <a:gd name="connsiteX28" fmla="*/ 3109819 w 3453585"/>
                <a:gd name="connsiteY28" fmla="*/ 1527603 h 3353431"/>
                <a:gd name="connsiteX29" fmla="*/ 3226235 w 3453585"/>
                <a:gd name="connsiteY29" fmla="*/ 1644019 h 3353431"/>
                <a:gd name="connsiteX30" fmla="*/ 1736105 w 3453585"/>
                <a:gd name="connsiteY30" fmla="*/ 1644019 h 3353431"/>
                <a:gd name="connsiteX31" fmla="*/ 1852521 w 3453585"/>
                <a:gd name="connsiteY31" fmla="*/ 1527603 h 3353431"/>
                <a:gd name="connsiteX32" fmla="*/ 1852521 w 3453585"/>
                <a:gd name="connsiteY32" fmla="*/ 1325155 h 3353431"/>
                <a:gd name="connsiteX33" fmla="*/ 0 w 3453585"/>
                <a:gd name="connsiteY33" fmla="*/ 1325155 h 3353431"/>
                <a:gd name="connsiteX34" fmla="*/ 0 w 3453585"/>
                <a:gd name="connsiteY34" fmla="*/ 151675 h 3353431"/>
                <a:gd name="connsiteX35" fmla="*/ 2027139 w 3453585"/>
                <a:gd name="connsiteY35" fmla="*/ 151675 h 3353431"/>
                <a:gd name="connsiteX36" fmla="*/ 2052133 w 3453585"/>
                <a:gd name="connsiteY36" fmla="*/ 131053 h 3353431"/>
                <a:gd name="connsiteX37" fmla="*/ 2481170 w 3453585"/>
                <a:gd name="connsiteY37"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53585" h="3353431">
                  <a:moveTo>
                    <a:pt x="3380070" y="1644019"/>
                  </a:moveTo>
                  <a:cubicBezTo>
                    <a:pt x="3409069" y="1644019"/>
                    <a:pt x="3433951" y="1661650"/>
                    <a:pt x="3444579" y="1686778"/>
                  </a:cubicBezTo>
                  <a:lnTo>
                    <a:pt x="3446481" y="1696198"/>
                  </a:lnTo>
                  <a:lnTo>
                    <a:pt x="3451188" y="1705845"/>
                  </a:lnTo>
                  <a:cubicBezTo>
                    <a:pt x="3455826" y="1723152"/>
                    <a:pt x="3453861" y="1742228"/>
                    <a:pt x="3444195" y="1758971"/>
                  </a:cubicBezTo>
                  <a:lnTo>
                    <a:pt x="2543542" y="3318945"/>
                  </a:lnTo>
                  <a:cubicBezTo>
                    <a:pt x="2532667" y="3337781"/>
                    <a:pt x="2514362" y="3349651"/>
                    <a:pt x="2494466" y="3352992"/>
                  </a:cubicBezTo>
                  <a:lnTo>
                    <a:pt x="2490954" y="3353068"/>
                  </a:lnTo>
                  <a:lnTo>
                    <a:pt x="2489874" y="3353431"/>
                  </a:lnTo>
                  <a:lnTo>
                    <a:pt x="2486162" y="3353173"/>
                  </a:lnTo>
                  <a:lnTo>
                    <a:pt x="2474257" y="3353431"/>
                  </a:lnTo>
                  <a:lnTo>
                    <a:pt x="2470171" y="3352058"/>
                  </a:lnTo>
                  <a:lnTo>
                    <a:pt x="2463100" y="3351565"/>
                  </a:lnTo>
                  <a:lnTo>
                    <a:pt x="2450676" y="3345502"/>
                  </a:lnTo>
                  <a:lnTo>
                    <a:pt x="2447906" y="3344570"/>
                  </a:lnTo>
                  <a:lnTo>
                    <a:pt x="2446840" y="3343630"/>
                  </a:lnTo>
                  <a:lnTo>
                    <a:pt x="2438979" y="3339794"/>
                  </a:lnTo>
                  <a:cubicBezTo>
                    <a:pt x="2431723" y="3334312"/>
                    <a:pt x="2425422" y="3327316"/>
                    <a:pt x="2420589" y="3318945"/>
                  </a:cubicBezTo>
                  <a:lnTo>
                    <a:pt x="1519936" y="1758971"/>
                  </a:lnTo>
                  <a:cubicBezTo>
                    <a:pt x="1515103" y="1750599"/>
                    <a:pt x="1512195" y="1741645"/>
                    <a:pt x="1511075" y="1732620"/>
                  </a:cubicBezTo>
                  <a:lnTo>
                    <a:pt x="1511443" y="1727344"/>
                  </a:lnTo>
                  <a:lnTo>
                    <a:pt x="1508755" y="1714030"/>
                  </a:lnTo>
                  <a:lnTo>
                    <a:pt x="1514257" y="1686779"/>
                  </a:lnTo>
                  <a:cubicBezTo>
                    <a:pt x="1524885" y="1661651"/>
                    <a:pt x="1549766" y="1644020"/>
                    <a:pt x="1578765" y="1644020"/>
                  </a:cubicBezTo>
                  <a:close/>
                  <a:moveTo>
                    <a:pt x="2481170" y="0"/>
                  </a:moveTo>
                  <a:cubicBezTo>
                    <a:pt x="2904970" y="0"/>
                    <a:pt x="3248528" y="343558"/>
                    <a:pt x="3248528" y="767358"/>
                  </a:cubicBezTo>
                  <a:cubicBezTo>
                    <a:pt x="3248528" y="926283"/>
                    <a:pt x="3200215" y="1073924"/>
                    <a:pt x="3117476" y="1196395"/>
                  </a:cubicBezTo>
                  <a:lnTo>
                    <a:pt x="3109819" y="1205675"/>
                  </a:lnTo>
                  <a:lnTo>
                    <a:pt x="3109819" y="1527603"/>
                  </a:lnTo>
                  <a:cubicBezTo>
                    <a:pt x="3109819" y="1591898"/>
                    <a:pt x="3161940" y="1644019"/>
                    <a:pt x="3226235" y="1644019"/>
                  </a:cubicBezTo>
                  <a:lnTo>
                    <a:pt x="1736105" y="1644019"/>
                  </a:lnTo>
                  <a:cubicBezTo>
                    <a:pt x="1800400" y="1644019"/>
                    <a:pt x="1852521" y="1591898"/>
                    <a:pt x="1852521" y="1527603"/>
                  </a:cubicBezTo>
                  <a:lnTo>
                    <a:pt x="1852521" y="1325155"/>
                  </a:lnTo>
                  <a:lnTo>
                    <a:pt x="0" y="1325155"/>
                  </a:lnTo>
                  <a:lnTo>
                    <a:pt x="0" y="151675"/>
                  </a:lnTo>
                  <a:lnTo>
                    <a:pt x="2027139" y="151675"/>
                  </a:lnTo>
                  <a:lnTo>
                    <a:pt x="2052133" y="131053"/>
                  </a:lnTo>
                  <a:cubicBezTo>
                    <a:pt x="2174604" y="48313"/>
                    <a:pt x="2322245" y="0"/>
                    <a:pt x="2481170" y="0"/>
                  </a:cubicBezTo>
                  <a:close/>
                </a:path>
              </a:pathLst>
            </a:custGeom>
            <a:solidFill>
              <a:srgbClr val="00B0F0"/>
            </a:soli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a:off x="1862865" y="1602775"/>
            <a:ext cx="1150363" cy="2110317"/>
            <a:chOff x="2483495" y="2137033"/>
            <a:chExt cx="1533618" cy="2813756"/>
          </a:xfrm>
        </p:grpSpPr>
        <p:sp>
          <p:nvSpPr>
            <p:cNvPr id="2" name="椭圆 1"/>
            <p:cNvSpPr/>
            <p:nvPr/>
          </p:nvSpPr>
          <p:spPr>
            <a:xfrm>
              <a:off x="2669082" y="4623045"/>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10"/>
            <p:cNvSpPr/>
            <p:nvPr/>
          </p:nvSpPr>
          <p:spPr>
            <a:xfrm>
              <a:off x="3222598" y="2255093"/>
              <a:ext cx="630324" cy="925361"/>
            </a:xfrm>
            <a:custGeom>
              <a:avLst/>
              <a:gdLst>
                <a:gd name="connsiteX0" fmla="*/ 0 w 758540"/>
                <a:gd name="connsiteY0" fmla="*/ 0 h 1113592"/>
                <a:gd name="connsiteX1" fmla="*/ 461204 w 758540"/>
                <a:gd name="connsiteY1" fmla="*/ 0 h 1113592"/>
                <a:gd name="connsiteX2" fmla="*/ 545256 w 758540"/>
                <a:gd name="connsiteY2" fmla="*/ 69349 h 1113592"/>
                <a:gd name="connsiteX3" fmla="*/ 758540 w 758540"/>
                <a:gd name="connsiteY3" fmla="*/ 584262 h 1113592"/>
                <a:gd name="connsiteX4" fmla="*/ 634176 w 758540"/>
                <a:gd name="connsiteY4" fmla="*/ 991403 h 1113592"/>
                <a:gd name="connsiteX5" fmla="*/ 626910 w 758540"/>
                <a:gd name="connsiteY5" fmla="*/ 1000210 h 1113592"/>
                <a:gd name="connsiteX6" fmla="*/ 626910 w 758540"/>
                <a:gd name="connsiteY6" fmla="*/ 1113592 h 1113592"/>
                <a:gd name="connsiteX7" fmla="*/ 0 w 758540"/>
                <a:gd name="connsiteY7" fmla="*/ 1113592 h 111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540" h="1113592">
                  <a:moveTo>
                    <a:pt x="0" y="0"/>
                  </a:moveTo>
                  <a:lnTo>
                    <a:pt x="461204" y="0"/>
                  </a:lnTo>
                  <a:lnTo>
                    <a:pt x="545256" y="69349"/>
                  </a:lnTo>
                  <a:cubicBezTo>
                    <a:pt x="677034" y="201127"/>
                    <a:pt x="758540" y="383176"/>
                    <a:pt x="758540" y="584262"/>
                  </a:cubicBezTo>
                  <a:cubicBezTo>
                    <a:pt x="758540" y="735076"/>
                    <a:pt x="712693" y="875183"/>
                    <a:pt x="634176" y="991403"/>
                  </a:cubicBezTo>
                  <a:lnTo>
                    <a:pt x="626910" y="1000210"/>
                  </a:lnTo>
                  <a:lnTo>
                    <a:pt x="626910" y="1113592"/>
                  </a:lnTo>
                  <a:lnTo>
                    <a:pt x="0" y="1113592"/>
                  </a:lnTo>
                  <a:close/>
                </a:path>
              </a:pathLst>
            </a:custGeom>
            <a:gradFill>
              <a:gsLst>
                <a:gs pos="0">
                  <a:srgbClr val="EB8585"/>
                </a:gs>
                <a:gs pos="100000">
                  <a:srgbClr val="E24C4C"/>
                </a:gs>
              </a:gsLst>
              <a:lin ang="0" scaled="0"/>
            </a:gradFill>
            <a:ln>
              <a:noFill/>
            </a:ln>
            <a:effectLst>
              <a:outerShdw blurRad="1143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11"/>
            <p:cNvSpPr/>
            <p:nvPr/>
          </p:nvSpPr>
          <p:spPr>
            <a:xfrm>
              <a:off x="2483495" y="2137033"/>
              <a:ext cx="1533618" cy="2644389"/>
            </a:xfrm>
            <a:custGeom>
              <a:avLst/>
              <a:gdLst>
                <a:gd name="connsiteX0" fmla="*/ 1871315 w 1944830"/>
                <a:gd name="connsiteY0" fmla="*/ 1644019 h 3353431"/>
                <a:gd name="connsiteX1" fmla="*/ 1935824 w 1944830"/>
                <a:gd name="connsiteY1" fmla="*/ 1686778 h 3353431"/>
                <a:gd name="connsiteX2" fmla="*/ 1937726 w 1944830"/>
                <a:gd name="connsiteY2" fmla="*/ 1696198 h 3353431"/>
                <a:gd name="connsiteX3" fmla="*/ 1942433 w 1944830"/>
                <a:gd name="connsiteY3" fmla="*/ 1705845 h 3353431"/>
                <a:gd name="connsiteX4" fmla="*/ 1935440 w 1944830"/>
                <a:gd name="connsiteY4" fmla="*/ 1758971 h 3353431"/>
                <a:gd name="connsiteX5" fmla="*/ 1034787 w 1944830"/>
                <a:gd name="connsiteY5" fmla="*/ 3318945 h 3353431"/>
                <a:gd name="connsiteX6" fmla="*/ 985711 w 1944830"/>
                <a:gd name="connsiteY6" fmla="*/ 3352992 h 3353431"/>
                <a:gd name="connsiteX7" fmla="*/ 982199 w 1944830"/>
                <a:gd name="connsiteY7" fmla="*/ 3353068 h 3353431"/>
                <a:gd name="connsiteX8" fmla="*/ 981119 w 1944830"/>
                <a:gd name="connsiteY8" fmla="*/ 3353431 h 3353431"/>
                <a:gd name="connsiteX9" fmla="*/ 977407 w 1944830"/>
                <a:gd name="connsiteY9" fmla="*/ 3353173 h 3353431"/>
                <a:gd name="connsiteX10" fmla="*/ 965502 w 1944830"/>
                <a:gd name="connsiteY10" fmla="*/ 3353431 h 3353431"/>
                <a:gd name="connsiteX11" fmla="*/ 961416 w 1944830"/>
                <a:gd name="connsiteY11" fmla="*/ 3352058 h 3353431"/>
                <a:gd name="connsiteX12" fmla="*/ 954345 w 1944830"/>
                <a:gd name="connsiteY12" fmla="*/ 3351565 h 3353431"/>
                <a:gd name="connsiteX13" fmla="*/ 941921 w 1944830"/>
                <a:gd name="connsiteY13" fmla="*/ 3345502 h 3353431"/>
                <a:gd name="connsiteX14" fmla="*/ 939151 w 1944830"/>
                <a:gd name="connsiteY14" fmla="*/ 3344570 h 3353431"/>
                <a:gd name="connsiteX15" fmla="*/ 938085 w 1944830"/>
                <a:gd name="connsiteY15" fmla="*/ 3343630 h 3353431"/>
                <a:gd name="connsiteX16" fmla="*/ 930224 w 1944830"/>
                <a:gd name="connsiteY16" fmla="*/ 3339794 h 3353431"/>
                <a:gd name="connsiteX17" fmla="*/ 911834 w 1944830"/>
                <a:gd name="connsiteY17" fmla="*/ 3318945 h 3353431"/>
                <a:gd name="connsiteX18" fmla="*/ 11181 w 1944830"/>
                <a:gd name="connsiteY18" fmla="*/ 1758971 h 3353431"/>
                <a:gd name="connsiteX19" fmla="*/ 2320 w 1944830"/>
                <a:gd name="connsiteY19" fmla="*/ 1732620 h 3353431"/>
                <a:gd name="connsiteX20" fmla="*/ 2688 w 1944830"/>
                <a:gd name="connsiteY20" fmla="*/ 1727344 h 3353431"/>
                <a:gd name="connsiteX21" fmla="*/ 0 w 1944830"/>
                <a:gd name="connsiteY21" fmla="*/ 1714030 h 3353431"/>
                <a:gd name="connsiteX22" fmla="*/ 5502 w 1944830"/>
                <a:gd name="connsiteY22" fmla="*/ 1686779 h 3353431"/>
                <a:gd name="connsiteX23" fmla="*/ 70010 w 1944830"/>
                <a:gd name="connsiteY23" fmla="*/ 1644020 h 3353431"/>
                <a:gd name="connsiteX24" fmla="*/ 972415 w 1944830"/>
                <a:gd name="connsiteY24" fmla="*/ 0 h 3353431"/>
                <a:gd name="connsiteX25" fmla="*/ 1739773 w 1944830"/>
                <a:gd name="connsiteY25" fmla="*/ 767358 h 3353431"/>
                <a:gd name="connsiteX26" fmla="*/ 1608721 w 1944830"/>
                <a:gd name="connsiteY26" fmla="*/ 1196395 h 3353431"/>
                <a:gd name="connsiteX27" fmla="*/ 1601064 w 1944830"/>
                <a:gd name="connsiteY27" fmla="*/ 1205675 h 3353431"/>
                <a:gd name="connsiteX28" fmla="*/ 1601064 w 1944830"/>
                <a:gd name="connsiteY28" fmla="*/ 1527603 h 3353431"/>
                <a:gd name="connsiteX29" fmla="*/ 1717480 w 1944830"/>
                <a:gd name="connsiteY29" fmla="*/ 1644019 h 3353431"/>
                <a:gd name="connsiteX30" fmla="*/ 227350 w 1944830"/>
                <a:gd name="connsiteY30" fmla="*/ 1644019 h 3353431"/>
                <a:gd name="connsiteX31" fmla="*/ 343766 w 1944830"/>
                <a:gd name="connsiteY31" fmla="*/ 1527603 h 3353431"/>
                <a:gd name="connsiteX32" fmla="*/ 343766 w 1944830"/>
                <a:gd name="connsiteY32" fmla="*/ 1205675 h 3353431"/>
                <a:gd name="connsiteX33" fmla="*/ 336110 w 1944830"/>
                <a:gd name="connsiteY33" fmla="*/ 1196395 h 3353431"/>
                <a:gd name="connsiteX34" fmla="*/ 205057 w 1944830"/>
                <a:gd name="connsiteY34" fmla="*/ 767358 h 3353431"/>
                <a:gd name="connsiteX35" fmla="*/ 972415 w 1944830"/>
                <a:gd name="connsiteY35"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44830" h="3353431">
                  <a:moveTo>
                    <a:pt x="1871315" y="1644019"/>
                  </a:moveTo>
                  <a:cubicBezTo>
                    <a:pt x="1900314" y="1644019"/>
                    <a:pt x="1925196" y="1661650"/>
                    <a:pt x="1935824" y="1686778"/>
                  </a:cubicBezTo>
                  <a:lnTo>
                    <a:pt x="1937726" y="1696198"/>
                  </a:lnTo>
                  <a:lnTo>
                    <a:pt x="1942433" y="1705845"/>
                  </a:lnTo>
                  <a:cubicBezTo>
                    <a:pt x="1947071" y="1723152"/>
                    <a:pt x="1945106" y="1742228"/>
                    <a:pt x="1935440" y="1758971"/>
                  </a:cubicBezTo>
                  <a:lnTo>
                    <a:pt x="1034787" y="3318945"/>
                  </a:lnTo>
                  <a:cubicBezTo>
                    <a:pt x="1023912" y="3337781"/>
                    <a:pt x="1005607" y="3349651"/>
                    <a:pt x="985711" y="3352992"/>
                  </a:cubicBezTo>
                  <a:lnTo>
                    <a:pt x="982199" y="3353068"/>
                  </a:lnTo>
                  <a:lnTo>
                    <a:pt x="981119" y="3353431"/>
                  </a:lnTo>
                  <a:lnTo>
                    <a:pt x="977407" y="3353173"/>
                  </a:lnTo>
                  <a:lnTo>
                    <a:pt x="965502" y="3353431"/>
                  </a:lnTo>
                  <a:lnTo>
                    <a:pt x="961416" y="3352058"/>
                  </a:lnTo>
                  <a:lnTo>
                    <a:pt x="954345" y="3351565"/>
                  </a:lnTo>
                  <a:lnTo>
                    <a:pt x="941921" y="3345502"/>
                  </a:lnTo>
                  <a:lnTo>
                    <a:pt x="939151" y="3344570"/>
                  </a:lnTo>
                  <a:lnTo>
                    <a:pt x="938085" y="3343630"/>
                  </a:lnTo>
                  <a:lnTo>
                    <a:pt x="930224" y="3339794"/>
                  </a:lnTo>
                  <a:cubicBezTo>
                    <a:pt x="922968" y="3334312"/>
                    <a:pt x="916667" y="3327316"/>
                    <a:pt x="911834" y="3318945"/>
                  </a:cubicBezTo>
                  <a:lnTo>
                    <a:pt x="11181" y="1758971"/>
                  </a:lnTo>
                  <a:cubicBezTo>
                    <a:pt x="6348" y="1750599"/>
                    <a:pt x="3440" y="1741645"/>
                    <a:pt x="2320" y="1732620"/>
                  </a:cubicBezTo>
                  <a:lnTo>
                    <a:pt x="2688" y="1727344"/>
                  </a:lnTo>
                  <a:lnTo>
                    <a:pt x="0" y="1714030"/>
                  </a:lnTo>
                  <a:lnTo>
                    <a:pt x="5502" y="1686779"/>
                  </a:lnTo>
                  <a:cubicBezTo>
                    <a:pt x="16130" y="1661651"/>
                    <a:pt x="41011" y="1644020"/>
                    <a:pt x="70010" y="1644020"/>
                  </a:cubicBezTo>
                  <a:close/>
                  <a:moveTo>
                    <a:pt x="972415" y="0"/>
                  </a:moveTo>
                  <a:cubicBezTo>
                    <a:pt x="1396215" y="0"/>
                    <a:pt x="1739773" y="343558"/>
                    <a:pt x="1739773" y="767358"/>
                  </a:cubicBezTo>
                  <a:cubicBezTo>
                    <a:pt x="1739773" y="926283"/>
                    <a:pt x="1691460" y="1073924"/>
                    <a:pt x="1608721" y="1196395"/>
                  </a:cubicBezTo>
                  <a:lnTo>
                    <a:pt x="1601064" y="1205675"/>
                  </a:lnTo>
                  <a:lnTo>
                    <a:pt x="1601064" y="1527603"/>
                  </a:lnTo>
                  <a:cubicBezTo>
                    <a:pt x="1601064" y="1591898"/>
                    <a:pt x="1653185" y="1644019"/>
                    <a:pt x="1717480" y="1644019"/>
                  </a:cubicBezTo>
                  <a:lnTo>
                    <a:pt x="227350" y="1644019"/>
                  </a:lnTo>
                  <a:cubicBezTo>
                    <a:pt x="291645" y="1644019"/>
                    <a:pt x="343766" y="1591898"/>
                    <a:pt x="343766" y="1527603"/>
                  </a:cubicBezTo>
                  <a:lnTo>
                    <a:pt x="343766" y="1205675"/>
                  </a:lnTo>
                  <a:lnTo>
                    <a:pt x="336110" y="1196395"/>
                  </a:lnTo>
                  <a:cubicBezTo>
                    <a:pt x="253370" y="1073924"/>
                    <a:pt x="205057" y="926283"/>
                    <a:pt x="205057" y="767358"/>
                  </a:cubicBezTo>
                  <a:cubicBezTo>
                    <a:pt x="205057" y="343558"/>
                    <a:pt x="548615" y="0"/>
                    <a:pt x="972415" y="0"/>
                  </a:cubicBezTo>
                  <a:close/>
                </a:path>
              </a:pathLst>
            </a:custGeom>
            <a:solidFill>
              <a:srgbClr val="0070C0"/>
            </a:solidFill>
            <a:ln>
              <a:noFill/>
            </a:ln>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p:cNvGrpSpPr/>
          <p:nvPr/>
        </p:nvGrpSpPr>
        <p:grpSpPr>
          <a:xfrm>
            <a:off x="1560639" y="3743344"/>
            <a:ext cx="1643209" cy="1139335"/>
            <a:chOff x="6426037" y="3179834"/>
            <a:chExt cx="2347745" cy="1519113"/>
          </a:xfrm>
        </p:grpSpPr>
        <p:sp>
          <p:nvSpPr>
            <p:cNvPr id="18" name="文本框 62"/>
            <p:cNvSpPr txBox="1"/>
            <p:nvPr/>
          </p:nvSpPr>
          <p:spPr>
            <a:xfrm>
              <a:off x="6531621" y="3179834"/>
              <a:ext cx="2242161" cy="410369"/>
            </a:xfrm>
            <a:prstGeom prst="rect">
              <a:avLst/>
            </a:prstGeom>
            <a:noFill/>
          </p:spPr>
          <p:txBody>
            <a:bodyPr wrap="square" rtlCol="0">
              <a:spAutoFit/>
            </a:bodyPr>
            <a:lstStyle/>
            <a:p>
              <a:r>
                <a:rPr lang="zh-CN" altLang="en-US" sz="1400" dirty="0">
                  <a:solidFill>
                    <a:schemeClr val="tx1">
                      <a:lumMod val="65000"/>
                      <a:lumOff val="35000"/>
                    </a:schemeClr>
                  </a:solidFill>
                  <a:latin typeface="+mn-lt"/>
                  <a:ea typeface="+mn-ea"/>
                  <a:cs typeface="+mn-ea"/>
                  <a:sym typeface="+mn-lt"/>
                </a:rPr>
                <a:t>在此添加标题</a:t>
              </a:r>
            </a:p>
          </p:txBody>
        </p:sp>
        <p:sp>
          <p:nvSpPr>
            <p:cNvPr id="19" name="文本框 63"/>
            <p:cNvSpPr txBox="1"/>
            <p:nvPr/>
          </p:nvSpPr>
          <p:spPr>
            <a:xfrm>
              <a:off x="6426037" y="3563594"/>
              <a:ext cx="2075394" cy="1135353"/>
            </a:xfrm>
            <a:prstGeom prst="rect">
              <a:avLst/>
            </a:prstGeom>
            <a:noFill/>
          </p:spPr>
          <p:txBody>
            <a:bodyPr wrap="square" rtlCol="0">
              <a:spAutoFit/>
            </a:bodyPr>
            <a:lstStyle/>
            <a:p>
              <a:pPr lvl="0" algn="ctr">
                <a:lnSpc>
                  <a:spcPct val="120000"/>
                </a:lnSpc>
              </a:pPr>
              <a:r>
                <a:rPr lang="zh-CN" altLang="en-US" sz="1050" dirty="0">
                  <a:solidFill>
                    <a:prstClr val="black"/>
                  </a:solidFill>
                  <a:latin typeface="+mn-lt"/>
                  <a:ea typeface="+mn-ea"/>
                  <a:cs typeface="+mn-ea"/>
                  <a:sym typeface="+mn-lt"/>
                </a:rPr>
                <a:t>单击此处添加文字阐述，添加简短问题说明文字，具体说明文字在此处添加此处。</a:t>
              </a:r>
              <a:endParaRPr lang="zh-CN" altLang="en-US" sz="1050" dirty="0">
                <a:solidFill>
                  <a:prstClr val="black">
                    <a:lumMod val="65000"/>
                    <a:lumOff val="35000"/>
                  </a:prstClr>
                </a:solidFill>
                <a:latin typeface="+mn-lt"/>
                <a:ea typeface="+mn-ea"/>
                <a:cs typeface="+mn-ea"/>
                <a:sym typeface="+mn-lt"/>
              </a:endParaRPr>
            </a:p>
          </p:txBody>
        </p:sp>
      </p:grpSp>
      <p:grpSp>
        <p:nvGrpSpPr>
          <p:cNvPr id="29" name="Group 52"/>
          <p:cNvGrpSpPr>
            <a:grpSpLocks noChangeAspect="1"/>
          </p:cNvGrpSpPr>
          <p:nvPr/>
        </p:nvGrpSpPr>
        <p:grpSpPr bwMode="auto">
          <a:xfrm>
            <a:off x="5170507" y="2750227"/>
            <a:ext cx="313466" cy="310724"/>
            <a:chOff x="3783" y="2102"/>
            <a:chExt cx="116" cy="115"/>
          </a:xfrm>
          <a:solidFill>
            <a:schemeClr val="bg1"/>
          </a:solidFill>
          <a:effectLst/>
        </p:grpSpPr>
        <p:sp>
          <p:nvSpPr>
            <p:cNvPr id="30"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1"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2"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3"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4"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5"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6"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nvGrpSpPr>
          <p:cNvPr id="37" name="Group 41"/>
          <p:cNvGrpSpPr>
            <a:grpSpLocks noChangeAspect="1"/>
          </p:cNvGrpSpPr>
          <p:nvPr/>
        </p:nvGrpSpPr>
        <p:grpSpPr bwMode="auto">
          <a:xfrm>
            <a:off x="2300578" y="2733107"/>
            <a:ext cx="286774" cy="344952"/>
            <a:chOff x="3783" y="2089"/>
            <a:chExt cx="116" cy="142"/>
          </a:xfrm>
          <a:solidFill>
            <a:schemeClr val="bg1"/>
          </a:solidFill>
          <a:effectLst/>
        </p:grpSpPr>
        <p:sp>
          <p:nvSpPr>
            <p:cNvPr id="3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nvGrpSpPr>
          <p:cNvPr id="46" name="Group 62"/>
          <p:cNvGrpSpPr>
            <a:grpSpLocks noChangeAspect="1"/>
          </p:cNvGrpSpPr>
          <p:nvPr/>
        </p:nvGrpSpPr>
        <p:grpSpPr bwMode="auto">
          <a:xfrm>
            <a:off x="3732293" y="2783194"/>
            <a:ext cx="306620" cy="244789"/>
            <a:chOff x="3775" y="2110"/>
            <a:chExt cx="129" cy="103"/>
          </a:xfrm>
          <a:solidFill>
            <a:schemeClr val="bg1"/>
          </a:solidFill>
          <a:effectLst/>
        </p:grpSpPr>
        <p:sp>
          <p:nvSpPr>
            <p:cNvPr id="47"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8"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9"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nvGrpSpPr>
          <p:cNvPr id="50" name="组合 49"/>
          <p:cNvGrpSpPr/>
          <p:nvPr/>
        </p:nvGrpSpPr>
        <p:grpSpPr>
          <a:xfrm>
            <a:off x="6611861" y="2754317"/>
            <a:ext cx="314032" cy="302532"/>
            <a:chOff x="6105730" y="1273212"/>
            <a:chExt cx="506571" cy="488084"/>
          </a:xfrm>
          <a:solidFill>
            <a:schemeClr val="bg1"/>
          </a:solidFill>
        </p:grpSpPr>
        <p:sp>
          <p:nvSpPr>
            <p:cNvPr id="51" name="Freeform 69"/>
            <p:cNvSpPr>
              <a:spLocks/>
            </p:cNvSpPr>
            <p:nvPr/>
          </p:nvSpPr>
          <p:spPr bwMode="auto">
            <a:xfrm>
              <a:off x="6105730" y="1624485"/>
              <a:ext cx="506571" cy="136811"/>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52" name="Freeform 70"/>
            <p:cNvSpPr>
              <a:spLocks/>
            </p:cNvSpPr>
            <p:nvPr/>
          </p:nvSpPr>
          <p:spPr bwMode="auto">
            <a:xfrm>
              <a:off x="6290610" y="1358257"/>
              <a:ext cx="136811" cy="255135"/>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53" name="Freeform 71"/>
            <p:cNvSpPr>
              <a:spLocks/>
            </p:cNvSpPr>
            <p:nvPr/>
          </p:nvSpPr>
          <p:spPr bwMode="auto">
            <a:xfrm>
              <a:off x="6327586" y="1273212"/>
              <a:ext cx="62859" cy="73952"/>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54" name="Freeform 72"/>
            <p:cNvSpPr>
              <a:spLocks/>
            </p:cNvSpPr>
            <p:nvPr/>
          </p:nvSpPr>
          <p:spPr bwMode="auto">
            <a:xfrm>
              <a:off x="6464397" y="1421116"/>
              <a:ext cx="129416" cy="240344"/>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55" name="Freeform 73"/>
            <p:cNvSpPr>
              <a:spLocks/>
            </p:cNvSpPr>
            <p:nvPr/>
          </p:nvSpPr>
          <p:spPr bwMode="auto">
            <a:xfrm>
              <a:off x="6493978" y="1347164"/>
              <a:ext cx="62859" cy="66557"/>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56" name="Freeform 74"/>
            <p:cNvSpPr>
              <a:spLocks/>
            </p:cNvSpPr>
            <p:nvPr/>
          </p:nvSpPr>
          <p:spPr bwMode="auto">
            <a:xfrm>
              <a:off x="6135311" y="1421116"/>
              <a:ext cx="129416" cy="240344"/>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57" name="Freeform 75"/>
            <p:cNvSpPr>
              <a:spLocks/>
            </p:cNvSpPr>
            <p:nvPr/>
          </p:nvSpPr>
          <p:spPr bwMode="auto">
            <a:xfrm>
              <a:off x="6161194" y="1347164"/>
              <a:ext cx="66557" cy="66557"/>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nvGrpSpPr>
          <p:cNvPr id="80" name="组合 79"/>
          <p:cNvGrpSpPr/>
          <p:nvPr/>
        </p:nvGrpSpPr>
        <p:grpSpPr>
          <a:xfrm>
            <a:off x="2026693" y="1703193"/>
            <a:ext cx="805648" cy="721847"/>
            <a:chOff x="2701905" y="2270924"/>
            <a:chExt cx="1074057" cy="962462"/>
          </a:xfrm>
        </p:grpSpPr>
        <p:sp>
          <p:nvSpPr>
            <p:cNvPr id="81" name="椭圆 80"/>
            <p:cNvSpPr/>
            <p:nvPr/>
          </p:nvSpPr>
          <p:spPr>
            <a:xfrm>
              <a:off x="2757703" y="2270924"/>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2" name="组合 81"/>
            <p:cNvGrpSpPr/>
            <p:nvPr/>
          </p:nvGrpSpPr>
          <p:grpSpPr>
            <a:xfrm>
              <a:off x="2701905" y="2379323"/>
              <a:ext cx="1074057" cy="755315"/>
              <a:chOff x="2974704" y="3381673"/>
              <a:chExt cx="1074057" cy="755315"/>
            </a:xfrm>
          </p:grpSpPr>
          <p:sp>
            <p:nvSpPr>
              <p:cNvPr id="83" name="文本框 104"/>
              <p:cNvSpPr txBox="1"/>
              <p:nvPr/>
            </p:nvSpPr>
            <p:spPr>
              <a:xfrm>
                <a:off x="3101867" y="3381673"/>
                <a:ext cx="807916" cy="615553"/>
              </a:xfrm>
              <a:prstGeom prst="rect">
                <a:avLst/>
              </a:prstGeom>
              <a:noFill/>
            </p:spPr>
            <p:txBody>
              <a:bodyPr wrap="square" rtlCol="0">
                <a:spAutoFit/>
              </a:bodyPr>
              <a:lstStyle/>
              <a:p>
                <a:pPr algn="ctr"/>
                <a:r>
                  <a:rPr lang="en-US" altLang="zh-CN" sz="2400" dirty="0">
                    <a:solidFill>
                      <a:srgbClr val="0070C0"/>
                    </a:solidFill>
                    <a:latin typeface="+mn-lt"/>
                    <a:ea typeface="+mn-ea"/>
                    <a:cs typeface="+mn-ea"/>
                    <a:sym typeface="+mn-lt"/>
                  </a:rPr>
                  <a:t>01</a:t>
                </a:r>
                <a:endParaRPr lang="zh-CN" altLang="en-US" sz="2400" dirty="0">
                  <a:solidFill>
                    <a:srgbClr val="0070C0"/>
                  </a:solidFill>
                  <a:latin typeface="+mn-lt"/>
                  <a:ea typeface="+mn-ea"/>
                  <a:cs typeface="+mn-ea"/>
                  <a:sym typeface="+mn-lt"/>
                </a:endParaRPr>
              </a:p>
            </p:txBody>
          </p:sp>
          <p:sp>
            <p:nvSpPr>
              <p:cNvPr id="84" name="文本框 105"/>
              <p:cNvSpPr txBox="1"/>
              <p:nvPr/>
            </p:nvSpPr>
            <p:spPr>
              <a:xfrm>
                <a:off x="2974704" y="3767656"/>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mn-lt"/>
                    <a:ea typeface="+mn-ea"/>
                    <a:cs typeface="+mn-ea"/>
                    <a:sym typeface="+mn-lt"/>
                  </a:rPr>
                  <a:t>ITEM</a:t>
                </a:r>
                <a:endParaRPr lang="zh-CN" altLang="en-US" sz="1200" dirty="0">
                  <a:solidFill>
                    <a:schemeClr val="tx1">
                      <a:lumMod val="50000"/>
                      <a:lumOff val="50000"/>
                    </a:schemeClr>
                  </a:solidFill>
                  <a:latin typeface="+mn-lt"/>
                  <a:ea typeface="+mn-ea"/>
                  <a:cs typeface="+mn-ea"/>
                  <a:sym typeface="+mn-lt"/>
                </a:endParaRPr>
              </a:p>
            </p:txBody>
          </p:sp>
        </p:grpSp>
      </p:grpSp>
      <p:grpSp>
        <p:nvGrpSpPr>
          <p:cNvPr id="85" name="组合 84"/>
          <p:cNvGrpSpPr/>
          <p:nvPr/>
        </p:nvGrpSpPr>
        <p:grpSpPr>
          <a:xfrm>
            <a:off x="3502622" y="1703193"/>
            <a:ext cx="805648" cy="721847"/>
            <a:chOff x="4669555" y="2270924"/>
            <a:chExt cx="1074057" cy="962462"/>
          </a:xfrm>
        </p:grpSpPr>
        <p:sp>
          <p:nvSpPr>
            <p:cNvPr id="86" name="椭圆 85"/>
            <p:cNvSpPr/>
            <p:nvPr/>
          </p:nvSpPr>
          <p:spPr>
            <a:xfrm>
              <a:off x="4688959" y="2270924"/>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7" name="组合 86"/>
            <p:cNvGrpSpPr/>
            <p:nvPr/>
          </p:nvGrpSpPr>
          <p:grpSpPr>
            <a:xfrm>
              <a:off x="4669555" y="2379323"/>
              <a:ext cx="1074057" cy="755315"/>
              <a:chOff x="2974704" y="3381673"/>
              <a:chExt cx="1074057" cy="755315"/>
            </a:xfrm>
          </p:grpSpPr>
          <p:sp>
            <p:nvSpPr>
              <p:cNvPr id="88" name="文本框 116"/>
              <p:cNvSpPr txBox="1"/>
              <p:nvPr/>
            </p:nvSpPr>
            <p:spPr>
              <a:xfrm>
                <a:off x="3101867" y="3381673"/>
                <a:ext cx="807916" cy="615553"/>
              </a:xfrm>
              <a:prstGeom prst="rect">
                <a:avLst/>
              </a:prstGeom>
              <a:noFill/>
            </p:spPr>
            <p:txBody>
              <a:bodyPr wrap="square" rtlCol="0">
                <a:spAutoFit/>
              </a:bodyPr>
              <a:lstStyle/>
              <a:p>
                <a:pPr algn="ctr"/>
                <a:r>
                  <a:rPr lang="en-US" altLang="zh-CN" sz="2400" dirty="0">
                    <a:solidFill>
                      <a:srgbClr val="00B0F0"/>
                    </a:solidFill>
                    <a:latin typeface="+mn-lt"/>
                    <a:ea typeface="+mn-ea"/>
                    <a:cs typeface="+mn-ea"/>
                    <a:sym typeface="+mn-lt"/>
                  </a:rPr>
                  <a:t>02</a:t>
                </a:r>
                <a:endParaRPr lang="zh-CN" altLang="en-US" sz="2400" dirty="0">
                  <a:solidFill>
                    <a:srgbClr val="00B0F0"/>
                  </a:solidFill>
                  <a:latin typeface="+mn-lt"/>
                  <a:ea typeface="+mn-ea"/>
                  <a:cs typeface="+mn-ea"/>
                  <a:sym typeface="+mn-lt"/>
                </a:endParaRPr>
              </a:p>
            </p:txBody>
          </p:sp>
          <p:sp>
            <p:nvSpPr>
              <p:cNvPr id="89" name="文本框 117"/>
              <p:cNvSpPr txBox="1"/>
              <p:nvPr/>
            </p:nvSpPr>
            <p:spPr>
              <a:xfrm>
                <a:off x="2974704" y="3767656"/>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mn-lt"/>
                    <a:ea typeface="+mn-ea"/>
                    <a:cs typeface="+mn-ea"/>
                    <a:sym typeface="+mn-lt"/>
                  </a:rPr>
                  <a:t>ITEM</a:t>
                </a:r>
                <a:endParaRPr lang="zh-CN" altLang="en-US" sz="1200" dirty="0">
                  <a:solidFill>
                    <a:schemeClr val="tx1">
                      <a:lumMod val="50000"/>
                      <a:lumOff val="50000"/>
                    </a:schemeClr>
                  </a:solidFill>
                  <a:latin typeface="+mn-lt"/>
                  <a:ea typeface="+mn-ea"/>
                  <a:cs typeface="+mn-ea"/>
                  <a:sym typeface="+mn-lt"/>
                </a:endParaRPr>
              </a:p>
            </p:txBody>
          </p:sp>
        </p:grpSp>
      </p:grpSp>
      <p:grpSp>
        <p:nvGrpSpPr>
          <p:cNvPr id="90" name="组合 89"/>
          <p:cNvGrpSpPr/>
          <p:nvPr/>
        </p:nvGrpSpPr>
        <p:grpSpPr>
          <a:xfrm>
            <a:off x="4990488" y="1703195"/>
            <a:ext cx="805648" cy="721847"/>
            <a:chOff x="6583398" y="2270924"/>
            <a:chExt cx="1074057" cy="962462"/>
          </a:xfrm>
        </p:grpSpPr>
        <p:sp>
          <p:nvSpPr>
            <p:cNvPr id="91" name="椭圆 90"/>
            <p:cNvSpPr/>
            <p:nvPr/>
          </p:nvSpPr>
          <p:spPr>
            <a:xfrm>
              <a:off x="6620215" y="2270924"/>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2" name="组合 91"/>
            <p:cNvGrpSpPr/>
            <p:nvPr/>
          </p:nvGrpSpPr>
          <p:grpSpPr>
            <a:xfrm>
              <a:off x="6583398" y="2379323"/>
              <a:ext cx="1074057" cy="755315"/>
              <a:chOff x="2974704" y="3381673"/>
              <a:chExt cx="1074057" cy="755315"/>
            </a:xfrm>
          </p:grpSpPr>
          <p:sp>
            <p:nvSpPr>
              <p:cNvPr id="93" name="文本框 119"/>
              <p:cNvSpPr txBox="1"/>
              <p:nvPr/>
            </p:nvSpPr>
            <p:spPr>
              <a:xfrm>
                <a:off x="3101867" y="3381673"/>
                <a:ext cx="807916" cy="615553"/>
              </a:xfrm>
              <a:prstGeom prst="rect">
                <a:avLst/>
              </a:prstGeom>
              <a:noFill/>
            </p:spPr>
            <p:txBody>
              <a:bodyPr wrap="square" rtlCol="0">
                <a:spAutoFit/>
              </a:bodyPr>
              <a:lstStyle/>
              <a:p>
                <a:pPr algn="ctr"/>
                <a:r>
                  <a:rPr lang="en-US" altLang="zh-CN" sz="2400" dirty="0">
                    <a:solidFill>
                      <a:srgbClr val="0070C0"/>
                    </a:solidFill>
                    <a:latin typeface="+mn-lt"/>
                    <a:ea typeface="+mn-ea"/>
                    <a:cs typeface="+mn-ea"/>
                    <a:sym typeface="+mn-lt"/>
                  </a:rPr>
                  <a:t>03</a:t>
                </a:r>
                <a:endParaRPr lang="zh-CN" altLang="en-US" sz="2400" dirty="0">
                  <a:solidFill>
                    <a:srgbClr val="0070C0"/>
                  </a:solidFill>
                  <a:latin typeface="+mn-lt"/>
                  <a:ea typeface="+mn-ea"/>
                  <a:cs typeface="+mn-ea"/>
                  <a:sym typeface="+mn-lt"/>
                </a:endParaRPr>
              </a:p>
            </p:txBody>
          </p:sp>
          <p:sp>
            <p:nvSpPr>
              <p:cNvPr id="94" name="文本框 120"/>
              <p:cNvSpPr txBox="1"/>
              <p:nvPr/>
            </p:nvSpPr>
            <p:spPr>
              <a:xfrm>
                <a:off x="2974704" y="3767656"/>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mn-lt"/>
                    <a:ea typeface="+mn-ea"/>
                    <a:cs typeface="+mn-ea"/>
                    <a:sym typeface="+mn-lt"/>
                  </a:rPr>
                  <a:t>ITEM</a:t>
                </a:r>
                <a:endParaRPr lang="zh-CN" altLang="en-US" sz="1200" dirty="0">
                  <a:solidFill>
                    <a:schemeClr val="tx1">
                      <a:lumMod val="50000"/>
                      <a:lumOff val="50000"/>
                    </a:schemeClr>
                  </a:solidFill>
                  <a:latin typeface="+mn-lt"/>
                  <a:ea typeface="+mn-ea"/>
                  <a:cs typeface="+mn-ea"/>
                  <a:sym typeface="+mn-lt"/>
                </a:endParaRPr>
              </a:p>
            </p:txBody>
          </p:sp>
        </p:grpSp>
      </p:grpSp>
      <p:grpSp>
        <p:nvGrpSpPr>
          <p:cNvPr id="95" name="组合 94"/>
          <p:cNvGrpSpPr/>
          <p:nvPr/>
        </p:nvGrpSpPr>
        <p:grpSpPr>
          <a:xfrm>
            <a:off x="6385105" y="1703193"/>
            <a:ext cx="805648" cy="721847"/>
            <a:chOff x="8512365" y="2270924"/>
            <a:chExt cx="1074057" cy="962462"/>
          </a:xfrm>
        </p:grpSpPr>
        <p:sp>
          <p:nvSpPr>
            <p:cNvPr id="96" name="椭圆 95"/>
            <p:cNvSpPr/>
            <p:nvPr/>
          </p:nvSpPr>
          <p:spPr>
            <a:xfrm>
              <a:off x="8551471" y="2270924"/>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7" name="组合 96"/>
            <p:cNvGrpSpPr/>
            <p:nvPr/>
          </p:nvGrpSpPr>
          <p:grpSpPr>
            <a:xfrm>
              <a:off x="8512365" y="2379323"/>
              <a:ext cx="1074057" cy="755315"/>
              <a:chOff x="2974704" y="3381673"/>
              <a:chExt cx="1074057" cy="755315"/>
            </a:xfrm>
          </p:grpSpPr>
          <p:sp>
            <p:nvSpPr>
              <p:cNvPr id="98" name="文本框 122"/>
              <p:cNvSpPr txBox="1"/>
              <p:nvPr/>
            </p:nvSpPr>
            <p:spPr>
              <a:xfrm>
                <a:off x="3101867" y="3381673"/>
                <a:ext cx="807916" cy="615553"/>
              </a:xfrm>
              <a:prstGeom prst="rect">
                <a:avLst/>
              </a:prstGeom>
              <a:noFill/>
            </p:spPr>
            <p:txBody>
              <a:bodyPr wrap="square" rtlCol="0">
                <a:spAutoFit/>
              </a:bodyPr>
              <a:lstStyle/>
              <a:p>
                <a:pPr algn="ctr"/>
                <a:r>
                  <a:rPr lang="en-US" altLang="zh-CN" sz="2400" dirty="0">
                    <a:solidFill>
                      <a:srgbClr val="00B0F0"/>
                    </a:solidFill>
                    <a:latin typeface="+mn-lt"/>
                    <a:ea typeface="+mn-ea"/>
                    <a:cs typeface="+mn-ea"/>
                    <a:sym typeface="+mn-lt"/>
                  </a:rPr>
                  <a:t>04</a:t>
                </a:r>
                <a:endParaRPr lang="zh-CN" altLang="en-US" sz="2400" dirty="0">
                  <a:solidFill>
                    <a:srgbClr val="00B0F0"/>
                  </a:solidFill>
                  <a:latin typeface="+mn-lt"/>
                  <a:ea typeface="+mn-ea"/>
                  <a:cs typeface="+mn-ea"/>
                  <a:sym typeface="+mn-lt"/>
                </a:endParaRPr>
              </a:p>
            </p:txBody>
          </p:sp>
          <p:sp>
            <p:nvSpPr>
              <p:cNvPr id="99" name="文本框 123"/>
              <p:cNvSpPr txBox="1"/>
              <p:nvPr/>
            </p:nvSpPr>
            <p:spPr>
              <a:xfrm>
                <a:off x="2974704" y="3767656"/>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mn-lt"/>
                    <a:ea typeface="+mn-ea"/>
                    <a:cs typeface="+mn-ea"/>
                    <a:sym typeface="+mn-lt"/>
                  </a:rPr>
                  <a:t>ITEM</a:t>
                </a:r>
                <a:endParaRPr lang="zh-CN" altLang="en-US" sz="1200" dirty="0">
                  <a:solidFill>
                    <a:schemeClr val="tx1">
                      <a:lumMod val="50000"/>
                      <a:lumOff val="50000"/>
                    </a:schemeClr>
                  </a:solidFill>
                  <a:latin typeface="+mn-lt"/>
                  <a:ea typeface="+mn-ea"/>
                  <a:cs typeface="+mn-ea"/>
                  <a:sym typeface="+mn-lt"/>
                </a:endParaRPr>
              </a:p>
            </p:txBody>
          </p:sp>
        </p:grpSp>
      </p:grpSp>
      <p:grpSp>
        <p:nvGrpSpPr>
          <p:cNvPr id="100" name="组合 99"/>
          <p:cNvGrpSpPr/>
          <p:nvPr/>
        </p:nvGrpSpPr>
        <p:grpSpPr>
          <a:xfrm>
            <a:off x="-61796" y="196218"/>
            <a:ext cx="1765509" cy="551354"/>
            <a:chOff x="520640" y="251297"/>
            <a:chExt cx="1766054" cy="551523"/>
          </a:xfrm>
        </p:grpSpPr>
        <p:sp>
          <p:nvSpPr>
            <p:cNvPr id="101" name="矩形 3"/>
            <p:cNvSpPr>
              <a:spLocks noChangeArrowheads="1"/>
            </p:cNvSpPr>
            <p:nvPr/>
          </p:nvSpPr>
          <p:spPr bwMode="auto">
            <a:xfrm>
              <a:off x="872624"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工作效益</a:t>
              </a:r>
            </a:p>
          </p:txBody>
        </p:sp>
        <p:grpSp>
          <p:nvGrpSpPr>
            <p:cNvPr id="102" name="组合 101"/>
            <p:cNvGrpSpPr/>
            <p:nvPr/>
          </p:nvGrpSpPr>
          <p:grpSpPr>
            <a:xfrm>
              <a:off x="520640" y="515443"/>
              <a:ext cx="1766054" cy="287377"/>
              <a:chOff x="562081" y="425886"/>
              <a:chExt cx="1766054" cy="287377"/>
            </a:xfrm>
          </p:grpSpPr>
          <p:sp>
            <p:nvSpPr>
              <p:cNvPr id="103"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Working efficiency</a:t>
                </a:r>
                <a:endParaRPr lang="zh-CN" altLang="en-US" sz="800" kern="0" dirty="0">
                  <a:solidFill>
                    <a:srgbClr val="FFFFFF">
                      <a:lumMod val="50000"/>
                    </a:srgbClr>
                  </a:solidFill>
                  <a:latin typeface="+mn-lt"/>
                  <a:ea typeface="+mn-ea"/>
                  <a:cs typeface="+mn-ea"/>
                  <a:sym typeface="+mn-lt"/>
                </a:endParaRPr>
              </a:p>
            </p:txBody>
          </p:sp>
          <p:grpSp>
            <p:nvGrpSpPr>
              <p:cNvPr id="104" name="组合 103"/>
              <p:cNvGrpSpPr/>
              <p:nvPr/>
            </p:nvGrpSpPr>
            <p:grpSpPr>
              <a:xfrm>
                <a:off x="931046" y="667544"/>
                <a:ext cx="1028125" cy="45719"/>
                <a:chOff x="688893" y="2574256"/>
                <a:chExt cx="7739508" cy="81111"/>
              </a:xfrm>
            </p:grpSpPr>
            <p:sp>
              <p:nvSpPr>
                <p:cNvPr id="105"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06"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07"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08"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09"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grpSp>
        <p:nvGrpSpPr>
          <p:cNvPr id="117" name="组合 116"/>
          <p:cNvGrpSpPr/>
          <p:nvPr/>
        </p:nvGrpSpPr>
        <p:grpSpPr>
          <a:xfrm>
            <a:off x="3217308" y="3743344"/>
            <a:ext cx="1643209" cy="1139335"/>
            <a:chOff x="6426037" y="3179834"/>
            <a:chExt cx="2347745" cy="1519113"/>
          </a:xfrm>
        </p:grpSpPr>
        <p:sp>
          <p:nvSpPr>
            <p:cNvPr id="118" name="文本框 62"/>
            <p:cNvSpPr txBox="1"/>
            <p:nvPr/>
          </p:nvSpPr>
          <p:spPr>
            <a:xfrm>
              <a:off x="6531621" y="3179834"/>
              <a:ext cx="2242161" cy="410369"/>
            </a:xfrm>
            <a:prstGeom prst="rect">
              <a:avLst/>
            </a:prstGeom>
            <a:noFill/>
          </p:spPr>
          <p:txBody>
            <a:bodyPr wrap="square" rtlCol="0">
              <a:spAutoFit/>
            </a:bodyPr>
            <a:lstStyle/>
            <a:p>
              <a:r>
                <a:rPr lang="zh-CN" altLang="en-US" sz="1400" dirty="0">
                  <a:solidFill>
                    <a:schemeClr val="tx1">
                      <a:lumMod val="65000"/>
                      <a:lumOff val="35000"/>
                    </a:schemeClr>
                  </a:solidFill>
                  <a:latin typeface="+mn-lt"/>
                  <a:ea typeface="+mn-ea"/>
                  <a:cs typeface="+mn-ea"/>
                  <a:sym typeface="+mn-lt"/>
                </a:rPr>
                <a:t>在此添加标题</a:t>
              </a:r>
            </a:p>
          </p:txBody>
        </p:sp>
        <p:sp>
          <p:nvSpPr>
            <p:cNvPr id="119" name="文本框 63"/>
            <p:cNvSpPr txBox="1"/>
            <p:nvPr/>
          </p:nvSpPr>
          <p:spPr>
            <a:xfrm>
              <a:off x="6426037" y="3563594"/>
              <a:ext cx="2075394" cy="1135353"/>
            </a:xfrm>
            <a:prstGeom prst="rect">
              <a:avLst/>
            </a:prstGeom>
            <a:noFill/>
          </p:spPr>
          <p:txBody>
            <a:bodyPr wrap="square" rtlCol="0">
              <a:spAutoFit/>
            </a:bodyPr>
            <a:lstStyle/>
            <a:p>
              <a:pPr lvl="0" algn="ctr">
                <a:lnSpc>
                  <a:spcPct val="120000"/>
                </a:lnSpc>
              </a:pPr>
              <a:r>
                <a:rPr lang="zh-CN" altLang="en-US" sz="1050" dirty="0">
                  <a:solidFill>
                    <a:prstClr val="black"/>
                  </a:solidFill>
                  <a:latin typeface="+mn-lt"/>
                  <a:ea typeface="+mn-ea"/>
                  <a:cs typeface="+mn-ea"/>
                  <a:sym typeface="+mn-lt"/>
                </a:rPr>
                <a:t>单击此处添加文字阐述，添加简短问题说明文字，具体说明文字在此处添加此处。</a:t>
              </a:r>
              <a:endParaRPr lang="zh-CN" altLang="en-US" sz="1050" dirty="0">
                <a:solidFill>
                  <a:prstClr val="black">
                    <a:lumMod val="65000"/>
                    <a:lumOff val="35000"/>
                  </a:prstClr>
                </a:solidFill>
                <a:latin typeface="+mn-lt"/>
                <a:ea typeface="+mn-ea"/>
                <a:cs typeface="+mn-ea"/>
                <a:sym typeface="+mn-lt"/>
              </a:endParaRPr>
            </a:p>
          </p:txBody>
        </p:sp>
      </p:grpSp>
      <p:grpSp>
        <p:nvGrpSpPr>
          <p:cNvPr id="120" name="组合 119"/>
          <p:cNvGrpSpPr/>
          <p:nvPr/>
        </p:nvGrpSpPr>
        <p:grpSpPr>
          <a:xfrm>
            <a:off x="4675134" y="3743344"/>
            <a:ext cx="1643209" cy="1139335"/>
            <a:chOff x="6426037" y="3179834"/>
            <a:chExt cx="2347745" cy="1519113"/>
          </a:xfrm>
        </p:grpSpPr>
        <p:sp>
          <p:nvSpPr>
            <p:cNvPr id="121" name="文本框 62"/>
            <p:cNvSpPr txBox="1"/>
            <p:nvPr/>
          </p:nvSpPr>
          <p:spPr>
            <a:xfrm>
              <a:off x="6531621" y="3179834"/>
              <a:ext cx="2242161" cy="410369"/>
            </a:xfrm>
            <a:prstGeom prst="rect">
              <a:avLst/>
            </a:prstGeom>
            <a:noFill/>
          </p:spPr>
          <p:txBody>
            <a:bodyPr wrap="square" rtlCol="0">
              <a:spAutoFit/>
            </a:bodyPr>
            <a:lstStyle/>
            <a:p>
              <a:r>
                <a:rPr lang="zh-CN" altLang="en-US" sz="1400" dirty="0">
                  <a:solidFill>
                    <a:schemeClr val="tx1">
                      <a:lumMod val="65000"/>
                      <a:lumOff val="35000"/>
                    </a:schemeClr>
                  </a:solidFill>
                  <a:latin typeface="+mn-lt"/>
                  <a:ea typeface="+mn-ea"/>
                  <a:cs typeface="+mn-ea"/>
                  <a:sym typeface="+mn-lt"/>
                </a:rPr>
                <a:t>在此添加标题</a:t>
              </a:r>
            </a:p>
          </p:txBody>
        </p:sp>
        <p:sp>
          <p:nvSpPr>
            <p:cNvPr id="122" name="文本框 63"/>
            <p:cNvSpPr txBox="1"/>
            <p:nvPr/>
          </p:nvSpPr>
          <p:spPr>
            <a:xfrm>
              <a:off x="6426037" y="3563594"/>
              <a:ext cx="2075394" cy="1135353"/>
            </a:xfrm>
            <a:prstGeom prst="rect">
              <a:avLst/>
            </a:prstGeom>
            <a:noFill/>
          </p:spPr>
          <p:txBody>
            <a:bodyPr wrap="square" rtlCol="0">
              <a:spAutoFit/>
            </a:bodyPr>
            <a:lstStyle/>
            <a:p>
              <a:pPr lvl="0" algn="ctr">
                <a:lnSpc>
                  <a:spcPct val="120000"/>
                </a:lnSpc>
              </a:pPr>
              <a:r>
                <a:rPr lang="zh-CN" altLang="en-US" sz="1050" dirty="0">
                  <a:solidFill>
                    <a:prstClr val="black"/>
                  </a:solidFill>
                  <a:latin typeface="+mn-lt"/>
                  <a:ea typeface="+mn-ea"/>
                  <a:cs typeface="+mn-ea"/>
                  <a:sym typeface="+mn-lt"/>
                </a:rPr>
                <a:t>单击此处添加文字阐述，添加简短问题说明文字，具体说明文字在此处添加此处。</a:t>
              </a:r>
              <a:endParaRPr lang="zh-CN" altLang="en-US" sz="1050" dirty="0">
                <a:solidFill>
                  <a:prstClr val="black">
                    <a:lumMod val="65000"/>
                    <a:lumOff val="35000"/>
                  </a:prstClr>
                </a:solidFill>
                <a:latin typeface="+mn-lt"/>
                <a:ea typeface="+mn-ea"/>
                <a:cs typeface="+mn-ea"/>
                <a:sym typeface="+mn-lt"/>
              </a:endParaRPr>
            </a:p>
          </p:txBody>
        </p:sp>
      </p:grpSp>
      <p:grpSp>
        <p:nvGrpSpPr>
          <p:cNvPr id="123" name="组合 122"/>
          <p:cNvGrpSpPr/>
          <p:nvPr/>
        </p:nvGrpSpPr>
        <p:grpSpPr>
          <a:xfrm>
            <a:off x="6331803" y="3743344"/>
            <a:ext cx="1643209" cy="1139335"/>
            <a:chOff x="6426037" y="3179834"/>
            <a:chExt cx="2347745" cy="1519113"/>
          </a:xfrm>
        </p:grpSpPr>
        <p:sp>
          <p:nvSpPr>
            <p:cNvPr id="124" name="文本框 62"/>
            <p:cNvSpPr txBox="1"/>
            <p:nvPr/>
          </p:nvSpPr>
          <p:spPr>
            <a:xfrm>
              <a:off x="6531621" y="3179834"/>
              <a:ext cx="2242161" cy="410369"/>
            </a:xfrm>
            <a:prstGeom prst="rect">
              <a:avLst/>
            </a:prstGeom>
            <a:noFill/>
          </p:spPr>
          <p:txBody>
            <a:bodyPr wrap="square" rtlCol="0">
              <a:spAutoFit/>
            </a:bodyPr>
            <a:lstStyle/>
            <a:p>
              <a:r>
                <a:rPr lang="zh-CN" altLang="en-US" sz="1400" dirty="0">
                  <a:solidFill>
                    <a:schemeClr val="tx1">
                      <a:lumMod val="65000"/>
                      <a:lumOff val="35000"/>
                    </a:schemeClr>
                  </a:solidFill>
                  <a:latin typeface="+mn-lt"/>
                  <a:ea typeface="+mn-ea"/>
                  <a:cs typeface="+mn-ea"/>
                  <a:sym typeface="+mn-lt"/>
                </a:rPr>
                <a:t>在此添加标题</a:t>
              </a:r>
            </a:p>
          </p:txBody>
        </p:sp>
        <p:sp>
          <p:nvSpPr>
            <p:cNvPr id="125" name="文本框 63"/>
            <p:cNvSpPr txBox="1"/>
            <p:nvPr/>
          </p:nvSpPr>
          <p:spPr>
            <a:xfrm>
              <a:off x="6426037" y="3563594"/>
              <a:ext cx="2075394" cy="1135353"/>
            </a:xfrm>
            <a:prstGeom prst="rect">
              <a:avLst/>
            </a:prstGeom>
            <a:noFill/>
          </p:spPr>
          <p:txBody>
            <a:bodyPr wrap="square" rtlCol="0">
              <a:spAutoFit/>
            </a:bodyPr>
            <a:lstStyle/>
            <a:p>
              <a:pPr lvl="0" algn="ctr">
                <a:lnSpc>
                  <a:spcPct val="120000"/>
                </a:lnSpc>
              </a:pPr>
              <a:r>
                <a:rPr lang="zh-CN" altLang="en-US" sz="1050" dirty="0">
                  <a:solidFill>
                    <a:prstClr val="black"/>
                  </a:solidFill>
                  <a:latin typeface="+mn-lt"/>
                  <a:ea typeface="+mn-ea"/>
                  <a:cs typeface="+mn-ea"/>
                  <a:sym typeface="+mn-lt"/>
                </a:rPr>
                <a:t>单击此处添加文字阐述，添加简短问题说明文字，具体说明文字在此处添加此处。</a:t>
              </a:r>
              <a:endParaRPr lang="zh-CN" altLang="en-US" sz="1050" dirty="0">
                <a:solidFill>
                  <a:prstClr val="black">
                    <a:lumMod val="65000"/>
                    <a:lumOff val="35000"/>
                  </a:prstClr>
                </a:solidFill>
                <a:latin typeface="+mn-lt"/>
                <a:ea typeface="+mn-ea"/>
                <a:cs typeface="+mn-ea"/>
                <a:sym typeface="+mn-lt"/>
              </a:endParaRPr>
            </a:p>
          </p:txBody>
        </p:sp>
      </p:grpSp>
    </p:spTree>
    <p:extLst>
      <p:ext uri="{BB962C8B-B14F-4D97-AF65-F5344CB8AC3E}">
        <p14:creationId xmlns:p14="http://schemas.microsoft.com/office/powerpoint/2010/main" val="1816730896"/>
      </p:ext>
    </p:extLst>
  </p:cSld>
  <p:clrMapOvr>
    <a:masterClrMapping/>
  </p:clrMapOvr>
  <mc:AlternateContent xmlns:mc="http://schemas.openxmlformats.org/markup-compatibility/2006" xmlns:p14="http://schemas.microsoft.com/office/powerpoint/2010/main">
    <mc:Choice Requires="p14">
      <p:transition spd="slow" p14:dur="1500" advTm="5000">
        <p14:honeycomb/>
      </p:transition>
    </mc:Choice>
    <mc:Fallback xmlns="">
      <p:transition spd="slow"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91818"/>
            <a:ext cx="9144000" cy="969534"/>
          </a:xfrm>
          <a:prstGeom prst="rect">
            <a:avLst/>
          </a:prstGeom>
          <a:solidFill>
            <a:srgbClr val="01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17"/>
          <p:cNvSpPr txBox="1"/>
          <p:nvPr/>
        </p:nvSpPr>
        <p:spPr>
          <a:xfrm>
            <a:off x="3337584" y="2014975"/>
            <a:ext cx="3538672" cy="584775"/>
          </a:xfrm>
          <a:prstGeom prst="rect">
            <a:avLst/>
          </a:prstGeom>
          <a:noFill/>
        </p:spPr>
        <p:txBody>
          <a:bodyPr wrap="square" rtlCol="0">
            <a:spAutoFit/>
          </a:bodyPr>
          <a:lstStyle/>
          <a:p>
            <a:pPr defTabSz="914126" fontAlgn="auto">
              <a:spcBef>
                <a:spcPts val="0"/>
              </a:spcBef>
              <a:spcAft>
                <a:spcPts val="0"/>
              </a:spcAft>
              <a:defRPr/>
            </a:pPr>
            <a:r>
              <a:rPr lang="zh-CN" altLang="en-US" sz="3200" b="1" kern="0" dirty="0">
                <a:solidFill>
                  <a:schemeClr val="bg1"/>
                </a:solidFill>
                <a:latin typeface="+mn-lt"/>
                <a:ea typeface="+mn-ea"/>
                <a:cs typeface="+mn-ea"/>
                <a:sym typeface="+mn-lt"/>
              </a:rPr>
              <a:t>年度工作概述</a:t>
            </a:r>
          </a:p>
        </p:txBody>
      </p:sp>
      <p:sp>
        <p:nvSpPr>
          <p:cNvPr id="41" name="文本框 19"/>
          <p:cNvSpPr txBox="1"/>
          <p:nvPr/>
        </p:nvSpPr>
        <p:spPr bwMode="auto">
          <a:xfrm>
            <a:off x="3337583" y="2933022"/>
            <a:ext cx="4257871" cy="955646"/>
          </a:xfrm>
          <a:prstGeom prst="rect">
            <a:avLst/>
          </a:prstGeom>
          <a:noFill/>
        </p:spPr>
        <p:txBody>
          <a:bodyPr wrap="square" lIns="68580" tIns="34290" rIns="68580" bIns="34290">
            <a:spAutoFit/>
          </a:bodyPr>
          <a:lstStyle/>
          <a:p>
            <a:pPr>
              <a:lnSpc>
                <a:spcPct val="120000"/>
              </a:lnSpc>
            </a:pPr>
            <a:r>
              <a:rPr lang="zh-CN" altLang="en-US" sz="1200" dirty="0">
                <a:solidFill>
                  <a:schemeClr val="tx1">
                    <a:lumMod val="75000"/>
                    <a:lumOff val="25000"/>
                  </a:schemeClr>
                </a:solidFill>
                <a:latin typeface="+mn-lt"/>
                <a:ea typeface="+mn-ea"/>
                <a:cs typeface="+mn-ea"/>
                <a:sym typeface="+mn-lt"/>
              </a:rPr>
              <a:t>详细内容</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点击输入本栏的具体文字，简明扼要的说明分项内容，此为概念图解，请根据您的具体内容酌情修改。点击输入本栏的具体文字，简明扼要的说明分项内容，请根据您的具体内容酌情修改。</a:t>
            </a:r>
            <a:endParaRPr lang="en-US" altLang="zh-CN" sz="1200" dirty="0">
              <a:solidFill>
                <a:schemeClr val="tx1">
                  <a:lumMod val="75000"/>
                  <a:lumOff val="25000"/>
                </a:schemeClr>
              </a:solidFill>
              <a:latin typeface="+mn-lt"/>
              <a:ea typeface="+mn-ea"/>
              <a:cs typeface="+mn-ea"/>
              <a:sym typeface="+mn-lt"/>
            </a:endParaRPr>
          </a:p>
        </p:txBody>
      </p:sp>
      <p:grpSp>
        <p:nvGrpSpPr>
          <p:cNvPr id="76" name="组合 75"/>
          <p:cNvGrpSpPr/>
          <p:nvPr/>
        </p:nvGrpSpPr>
        <p:grpSpPr>
          <a:xfrm>
            <a:off x="3491880" y="1149122"/>
            <a:ext cx="414516" cy="414516"/>
            <a:chOff x="3543574" y="4265651"/>
            <a:chExt cx="414516" cy="414516"/>
          </a:xfrm>
        </p:grpSpPr>
        <p:sp>
          <p:nvSpPr>
            <p:cNvPr id="44" name="椭圆 43"/>
            <p:cNvSpPr/>
            <p:nvPr/>
          </p:nvSpPr>
          <p:spPr>
            <a:xfrm>
              <a:off x="3543574"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7" name="组合 46"/>
            <p:cNvGrpSpPr/>
            <p:nvPr/>
          </p:nvGrpSpPr>
          <p:grpSpPr>
            <a:xfrm>
              <a:off x="3629640" y="4325788"/>
              <a:ext cx="259976" cy="261734"/>
              <a:chOff x="5042691" y="2273922"/>
              <a:chExt cx="702937" cy="707690"/>
            </a:xfrm>
            <a:solidFill>
              <a:schemeClr val="bg1"/>
            </a:solidFill>
          </p:grpSpPr>
          <p:sp>
            <p:nvSpPr>
              <p:cNvPr id="74"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5"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7" name="组合 76"/>
          <p:cNvGrpSpPr/>
          <p:nvPr/>
        </p:nvGrpSpPr>
        <p:grpSpPr>
          <a:xfrm>
            <a:off x="4050431" y="1149122"/>
            <a:ext cx="414516" cy="414516"/>
            <a:chOff x="4102125" y="4265651"/>
            <a:chExt cx="414516" cy="414516"/>
          </a:xfrm>
        </p:grpSpPr>
        <p:sp>
          <p:nvSpPr>
            <p:cNvPr id="45" name="椭圆 44"/>
            <p:cNvSpPr/>
            <p:nvPr/>
          </p:nvSpPr>
          <p:spPr>
            <a:xfrm>
              <a:off x="4102125"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8" name="组合 47"/>
            <p:cNvGrpSpPr/>
            <p:nvPr/>
          </p:nvGrpSpPr>
          <p:grpSpPr>
            <a:xfrm>
              <a:off x="4199233" y="4358783"/>
              <a:ext cx="238761" cy="198211"/>
              <a:chOff x="3132963" y="3140191"/>
              <a:chExt cx="645573" cy="535933"/>
            </a:xfrm>
            <a:solidFill>
              <a:schemeClr val="bg1"/>
            </a:solidFill>
          </p:grpSpPr>
          <p:sp>
            <p:nvSpPr>
              <p:cNvPr id="68"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9"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0"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1"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2"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3"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9" name="组合 78"/>
          <p:cNvGrpSpPr/>
          <p:nvPr/>
        </p:nvGrpSpPr>
        <p:grpSpPr>
          <a:xfrm>
            <a:off x="5129792" y="1149122"/>
            <a:ext cx="414516" cy="414516"/>
            <a:chOff x="5181486" y="4265651"/>
            <a:chExt cx="414516" cy="414516"/>
          </a:xfrm>
        </p:grpSpPr>
        <p:sp>
          <p:nvSpPr>
            <p:cNvPr id="46" name="椭圆 45"/>
            <p:cNvSpPr/>
            <p:nvPr/>
          </p:nvSpPr>
          <p:spPr>
            <a:xfrm>
              <a:off x="5181486"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50" name="组合 49"/>
            <p:cNvGrpSpPr/>
            <p:nvPr/>
          </p:nvGrpSpPr>
          <p:grpSpPr>
            <a:xfrm>
              <a:off x="5287222" y="4375239"/>
              <a:ext cx="253419" cy="172633"/>
              <a:chOff x="4895160" y="4287159"/>
              <a:chExt cx="571418" cy="389258"/>
            </a:xfrm>
            <a:solidFill>
              <a:schemeClr val="bg1"/>
            </a:solidFill>
          </p:grpSpPr>
          <p:sp>
            <p:nvSpPr>
              <p:cNvPr id="59"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0"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5"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6"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7"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8" name="组合 77"/>
          <p:cNvGrpSpPr/>
          <p:nvPr/>
        </p:nvGrpSpPr>
        <p:grpSpPr>
          <a:xfrm>
            <a:off x="4574743" y="1149122"/>
            <a:ext cx="414516" cy="414516"/>
            <a:chOff x="4626437" y="4265651"/>
            <a:chExt cx="414516" cy="414516"/>
          </a:xfrm>
        </p:grpSpPr>
        <p:sp>
          <p:nvSpPr>
            <p:cNvPr id="49" name="椭圆 48"/>
            <p:cNvSpPr/>
            <p:nvPr/>
          </p:nvSpPr>
          <p:spPr>
            <a:xfrm>
              <a:off x="4626437"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bg1"/>
                </a:solidFill>
                <a:cs typeface="+mn-ea"/>
                <a:sym typeface="+mn-lt"/>
              </a:endParaRPr>
            </a:p>
          </p:txBody>
        </p:sp>
        <p:grpSp>
          <p:nvGrpSpPr>
            <p:cNvPr id="51" name="组合 50"/>
            <p:cNvGrpSpPr/>
            <p:nvPr/>
          </p:nvGrpSpPr>
          <p:grpSpPr>
            <a:xfrm>
              <a:off x="4710891" y="4356960"/>
              <a:ext cx="232896" cy="199705"/>
              <a:chOff x="3546346" y="2339026"/>
              <a:chExt cx="897787" cy="769842"/>
            </a:xfrm>
            <a:solidFill>
              <a:schemeClr val="bg1"/>
            </a:solidFill>
          </p:grpSpPr>
          <p:sp>
            <p:nvSpPr>
              <p:cNvPr id="52"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3"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4"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5"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6"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7"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8"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grpSp>
      </p:grpSp>
      <p:grpSp>
        <p:nvGrpSpPr>
          <p:cNvPr id="83" name="组合 82"/>
          <p:cNvGrpSpPr/>
          <p:nvPr/>
        </p:nvGrpSpPr>
        <p:grpSpPr>
          <a:xfrm>
            <a:off x="1366956" y="1489357"/>
            <a:ext cx="1586056" cy="1586449"/>
            <a:chOff x="1041891" y="2887277"/>
            <a:chExt cx="1036261" cy="1036518"/>
          </a:xfrm>
        </p:grpSpPr>
        <p:sp>
          <p:nvSpPr>
            <p:cNvPr id="84" name="Oval 53"/>
            <p:cNvSpPr>
              <a:spLocks noChangeArrowheads="1"/>
            </p:cNvSpPr>
            <p:nvPr/>
          </p:nvSpPr>
          <p:spPr bwMode="auto">
            <a:xfrm>
              <a:off x="1041891" y="2887277"/>
              <a:ext cx="1036261" cy="1036518"/>
            </a:xfrm>
            <a:prstGeom prst="ellipse">
              <a:avLst/>
            </a:prstGeom>
            <a:solidFill>
              <a:srgbClr val="01B0F1"/>
            </a:solid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cs typeface="+mn-ea"/>
                <a:sym typeface="+mn-lt"/>
              </a:endParaRPr>
            </a:p>
          </p:txBody>
        </p:sp>
        <p:sp>
          <p:nvSpPr>
            <p:cNvPr id="85" name="Text Box 58"/>
            <p:cNvSpPr txBox="1">
              <a:spLocks noChangeArrowheads="1"/>
            </p:cNvSpPr>
            <p:nvPr/>
          </p:nvSpPr>
          <p:spPr bwMode="auto">
            <a:xfrm>
              <a:off x="1159958" y="3077737"/>
              <a:ext cx="782803" cy="708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6600" dirty="0">
                  <a:solidFill>
                    <a:schemeClr val="bg1"/>
                  </a:solidFill>
                  <a:latin typeface="+mn-lt"/>
                  <a:ea typeface="+mn-ea"/>
                  <a:cs typeface="+mn-ea"/>
                  <a:sym typeface="+mn-lt"/>
                </a:rPr>
                <a:t>01</a:t>
              </a:r>
            </a:p>
          </p:txBody>
        </p:sp>
      </p:grpSp>
      <p:grpSp>
        <p:nvGrpSpPr>
          <p:cNvPr id="80" name="组合 79"/>
          <p:cNvGrpSpPr/>
          <p:nvPr/>
        </p:nvGrpSpPr>
        <p:grpSpPr>
          <a:xfrm>
            <a:off x="916419" y="4532339"/>
            <a:ext cx="588857" cy="588857"/>
            <a:chOff x="304800" y="673100"/>
            <a:chExt cx="4000500" cy="4000500"/>
          </a:xfrm>
          <a:effectLst>
            <a:outerShdw blurRad="444500" dist="254000" dir="8100000" algn="tr" rotWithShape="0">
              <a:prstClr val="black">
                <a:alpha val="50000"/>
              </a:prstClr>
            </a:outerShdw>
          </a:effectLst>
        </p:grpSpPr>
        <p:sp>
          <p:nvSpPr>
            <p:cNvPr id="81"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6" name="组合 85"/>
          <p:cNvGrpSpPr/>
          <p:nvPr/>
        </p:nvGrpSpPr>
        <p:grpSpPr>
          <a:xfrm>
            <a:off x="4012225" y="4232345"/>
            <a:ext cx="252491" cy="252491"/>
            <a:chOff x="304800" y="673100"/>
            <a:chExt cx="4000500" cy="4000500"/>
          </a:xfrm>
          <a:effectLst>
            <a:outerShdw blurRad="444500" dist="254000" dir="8100000" algn="tr" rotWithShape="0">
              <a:prstClr val="black">
                <a:alpha val="50000"/>
              </a:prstClr>
            </a:outerShdw>
          </a:effectLst>
        </p:grpSpPr>
        <p:sp>
          <p:nvSpPr>
            <p:cNvPr id="87"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9" name="组合 88"/>
          <p:cNvGrpSpPr/>
          <p:nvPr/>
        </p:nvGrpSpPr>
        <p:grpSpPr>
          <a:xfrm>
            <a:off x="2093322" y="4197995"/>
            <a:ext cx="1179281" cy="1179281"/>
            <a:chOff x="304800" y="673100"/>
            <a:chExt cx="4000500" cy="4000500"/>
          </a:xfrm>
          <a:effectLst>
            <a:outerShdw blurRad="444500" dist="254000" dir="8100000" algn="tr" rotWithShape="0">
              <a:prstClr val="black">
                <a:alpha val="50000"/>
              </a:prstClr>
            </a:outerShdw>
          </a:effectLst>
        </p:grpSpPr>
        <p:sp>
          <p:nvSpPr>
            <p:cNvPr id="90"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1" name="椭圆 90"/>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92" name="组合 91"/>
          <p:cNvGrpSpPr/>
          <p:nvPr/>
        </p:nvGrpSpPr>
        <p:grpSpPr>
          <a:xfrm>
            <a:off x="1425263" y="4098496"/>
            <a:ext cx="520192" cy="520192"/>
            <a:chOff x="304800" y="673100"/>
            <a:chExt cx="4000500" cy="4000500"/>
          </a:xfrm>
          <a:effectLst>
            <a:outerShdw blurRad="444500" dist="254000" dir="8100000" algn="tr" rotWithShape="0">
              <a:prstClr val="black">
                <a:alpha val="50000"/>
              </a:prstClr>
            </a:outerShdw>
          </a:effectLst>
        </p:grpSpPr>
        <p:sp>
          <p:nvSpPr>
            <p:cNvPr id="93"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4" name="椭圆 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5" name="组合 94"/>
          <p:cNvGrpSpPr/>
          <p:nvPr/>
        </p:nvGrpSpPr>
        <p:grpSpPr>
          <a:xfrm>
            <a:off x="440975" y="4413610"/>
            <a:ext cx="316877" cy="316877"/>
            <a:chOff x="304800" y="673100"/>
            <a:chExt cx="4000500" cy="4000500"/>
          </a:xfrm>
          <a:effectLst>
            <a:outerShdw blurRad="444500" dist="254000" dir="8100000" algn="tr" rotWithShape="0">
              <a:prstClr val="black">
                <a:alpha val="50000"/>
              </a:prstClr>
            </a:outerShdw>
          </a:effectLst>
        </p:grpSpPr>
        <p:sp>
          <p:nvSpPr>
            <p:cNvPr id="96"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7" name="椭圆 9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8" name="组合 97"/>
          <p:cNvGrpSpPr/>
          <p:nvPr/>
        </p:nvGrpSpPr>
        <p:grpSpPr>
          <a:xfrm>
            <a:off x="267011" y="4230303"/>
            <a:ext cx="158438" cy="158438"/>
            <a:chOff x="304800" y="673100"/>
            <a:chExt cx="4000500" cy="4000500"/>
          </a:xfrm>
          <a:effectLst>
            <a:outerShdw blurRad="444500" dist="254000" dir="8100000" algn="tr" rotWithShape="0">
              <a:prstClr val="black">
                <a:alpha val="50000"/>
              </a:prstClr>
            </a:outerShdw>
          </a:effectLst>
        </p:grpSpPr>
        <p:sp>
          <p:nvSpPr>
            <p:cNvPr id="99"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00" name="椭圆 9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spTree>
    <p:extLst>
      <p:ext uri="{BB962C8B-B14F-4D97-AF65-F5344CB8AC3E}">
        <p14:creationId xmlns:p14="http://schemas.microsoft.com/office/powerpoint/2010/main" val="386696987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904733" y="3435846"/>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latin typeface="+mn-lt"/>
                <a:ea typeface="+mn-ea"/>
                <a:cs typeface="+mn-ea"/>
                <a:sym typeface="+mn-lt"/>
              </a:rPr>
              <a:t>点击输入简要文字内容，文字内容需概括精炼，不用多余的文字修饰，言简意赅的说明分项内容</a:t>
            </a:r>
            <a:r>
              <a:rPr lang="en-US" altLang="zh-CN" dirty="0">
                <a:solidFill>
                  <a:schemeClr val="tx1">
                    <a:lumMod val="75000"/>
                    <a:lumOff val="25000"/>
                  </a:schemeClr>
                </a:solidFill>
                <a:latin typeface="+mn-lt"/>
                <a:ea typeface="+mn-ea"/>
                <a:cs typeface="+mn-ea"/>
                <a:sym typeface="+mn-lt"/>
              </a:rPr>
              <a:t>……</a:t>
            </a:r>
          </a:p>
        </p:txBody>
      </p:sp>
      <p:sp>
        <p:nvSpPr>
          <p:cNvPr id="28" name="TextBox 27"/>
          <p:cNvSpPr txBox="1"/>
          <p:nvPr/>
        </p:nvSpPr>
        <p:spPr>
          <a:xfrm>
            <a:off x="2912509" y="3435846"/>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latin typeface="+mn-lt"/>
                <a:ea typeface="+mn-ea"/>
                <a:cs typeface="+mn-ea"/>
                <a:sym typeface="+mn-lt"/>
              </a:rPr>
              <a:t>点击输入简要文字内容，文字内容需概括精炼，不用多余的文字修饰，言简意赅的说明分项内容</a:t>
            </a:r>
            <a:r>
              <a:rPr lang="en-US" altLang="zh-CN" dirty="0">
                <a:solidFill>
                  <a:schemeClr val="tx1">
                    <a:lumMod val="75000"/>
                    <a:lumOff val="25000"/>
                  </a:schemeClr>
                </a:solidFill>
                <a:latin typeface="+mn-lt"/>
                <a:ea typeface="+mn-ea"/>
                <a:cs typeface="+mn-ea"/>
                <a:sym typeface="+mn-lt"/>
              </a:rPr>
              <a:t>……</a:t>
            </a:r>
          </a:p>
        </p:txBody>
      </p:sp>
      <p:sp>
        <p:nvSpPr>
          <p:cNvPr id="29" name="TextBox 28"/>
          <p:cNvSpPr txBox="1"/>
          <p:nvPr/>
        </p:nvSpPr>
        <p:spPr>
          <a:xfrm>
            <a:off x="4907111" y="3443811"/>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latin typeface="+mn-lt"/>
                <a:ea typeface="+mn-ea"/>
                <a:cs typeface="+mn-ea"/>
                <a:sym typeface="+mn-lt"/>
              </a:rPr>
              <a:t>点击输入简要文字内容，文字内容需概括精炼，不用多余的文字修饰，言简意赅的说明分项内容</a:t>
            </a:r>
            <a:r>
              <a:rPr lang="en-US" altLang="zh-CN" dirty="0">
                <a:solidFill>
                  <a:schemeClr val="tx1">
                    <a:lumMod val="75000"/>
                    <a:lumOff val="25000"/>
                  </a:schemeClr>
                </a:solidFill>
                <a:latin typeface="+mn-lt"/>
                <a:ea typeface="+mn-ea"/>
                <a:cs typeface="+mn-ea"/>
                <a:sym typeface="+mn-lt"/>
              </a:rPr>
              <a:t>……</a:t>
            </a:r>
          </a:p>
        </p:txBody>
      </p:sp>
      <p:sp>
        <p:nvSpPr>
          <p:cNvPr id="30" name="TextBox 29"/>
          <p:cNvSpPr txBox="1"/>
          <p:nvPr/>
        </p:nvSpPr>
        <p:spPr>
          <a:xfrm>
            <a:off x="6870379" y="3443811"/>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lumMod val="75000"/>
                    <a:lumOff val="25000"/>
                  </a:schemeClr>
                </a:solidFill>
                <a:latin typeface="+mn-lt"/>
                <a:ea typeface="+mn-ea"/>
                <a:cs typeface="+mn-ea"/>
                <a:sym typeface="+mn-lt"/>
              </a:rPr>
              <a:t>点击输入简要文字内容，文字内容需概括精炼，不用多余的文字修饰，言简意赅的说明分项内容</a:t>
            </a:r>
            <a:r>
              <a:rPr lang="en-US" altLang="zh-CN" dirty="0">
                <a:solidFill>
                  <a:schemeClr val="tx1">
                    <a:lumMod val="75000"/>
                    <a:lumOff val="25000"/>
                  </a:schemeClr>
                </a:solidFill>
                <a:latin typeface="+mn-lt"/>
                <a:ea typeface="+mn-ea"/>
                <a:cs typeface="+mn-ea"/>
                <a:sym typeface="+mn-lt"/>
              </a:rPr>
              <a:t>……</a:t>
            </a:r>
          </a:p>
        </p:txBody>
      </p:sp>
      <p:sp>
        <p:nvSpPr>
          <p:cNvPr id="31" name="燕尾形箭头 30"/>
          <p:cNvSpPr/>
          <p:nvPr/>
        </p:nvSpPr>
        <p:spPr>
          <a:xfrm>
            <a:off x="467544" y="2283718"/>
            <a:ext cx="8208912" cy="2286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grpSp>
        <p:nvGrpSpPr>
          <p:cNvPr id="32" name="组合 31"/>
          <p:cNvGrpSpPr/>
          <p:nvPr/>
        </p:nvGrpSpPr>
        <p:grpSpPr>
          <a:xfrm>
            <a:off x="783076" y="1491630"/>
            <a:ext cx="1697385" cy="1697385"/>
            <a:chOff x="1278794" y="3334906"/>
            <a:chExt cx="914014" cy="914014"/>
          </a:xfrm>
        </p:grpSpPr>
        <p:grpSp>
          <p:nvGrpSpPr>
            <p:cNvPr id="33" name="组合 3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7030A0"/>
                  </a:solidFill>
                  <a:cs typeface="+mn-ea"/>
                  <a:sym typeface="+mn-lt"/>
                </a:endParaRPr>
              </a:p>
            </p:txBody>
          </p:sp>
          <p:sp>
            <p:nvSpPr>
              <p:cNvPr id="36" name="椭圆 3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7030A0"/>
                  </a:solidFill>
                  <a:cs typeface="+mn-ea"/>
                  <a:sym typeface="+mn-lt"/>
                </a:endParaRPr>
              </a:p>
            </p:txBody>
          </p:sp>
        </p:grpSp>
        <p:sp>
          <p:nvSpPr>
            <p:cNvPr id="34" name="TextBox 33"/>
            <p:cNvSpPr txBox="1"/>
            <p:nvPr/>
          </p:nvSpPr>
          <p:spPr>
            <a:xfrm>
              <a:off x="1477940" y="3742514"/>
              <a:ext cx="513771" cy="174019"/>
            </a:xfrm>
            <a:prstGeom prst="rect">
              <a:avLst/>
            </a:prstGeom>
            <a:noFill/>
          </p:spPr>
          <p:txBody>
            <a:bodyPr wrap="none" rtlCol="0">
              <a:spAutoFit/>
            </a:bodyPr>
            <a:lstStyle/>
            <a:p>
              <a:pPr algn="ctr"/>
              <a:r>
                <a:rPr lang="zh-CN" altLang="en-US" sz="1500" b="1" dirty="0">
                  <a:solidFill>
                    <a:srgbClr val="0070C0"/>
                  </a:solidFill>
                  <a:latin typeface="+mn-lt"/>
                  <a:ea typeface="+mn-ea"/>
                  <a:cs typeface="+mn-ea"/>
                  <a:sym typeface="+mn-lt"/>
                </a:rPr>
                <a:t>第一阶段</a:t>
              </a:r>
            </a:p>
          </p:txBody>
        </p:sp>
      </p:grpSp>
      <p:grpSp>
        <p:nvGrpSpPr>
          <p:cNvPr id="37" name="组合 36"/>
          <p:cNvGrpSpPr/>
          <p:nvPr/>
        </p:nvGrpSpPr>
        <p:grpSpPr>
          <a:xfrm>
            <a:off x="2746134" y="1495340"/>
            <a:ext cx="1697385" cy="1697385"/>
            <a:chOff x="1278794" y="3334906"/>
            <a:chExt cx="914014" cy="914014"/>
          </a:xfrm>
        </p:grpSpPr>
        <p:grpSp>
          <p:nvGrpSpPr>
            <p:cNvPr id="38" name="组合 3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9954CC"/>
                  </a:solidFill>
                  <a:cs typeface="+mn-ea"/>
                  <a:sym typeface="+mn-lt"/>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9954CC"/>
                  </a:solidFill>
                  <a:cs typeface="+mn-ea"/>
                  <a:sym typeface="+mn-lt"/>
                </a:endParaRPr>
              </a:p>
            </p:txBody>
          </p:sp>
        </p:grpSp>
        <p:sp>
          <p:nvSpPr>
            <p:cNvPr id="39" name="TextBox 38"/>
            <p:cNvSpPr txBox="1"/>
            <p:nvPr/>
          </p:nvSpPr>
          <p:spPr>
            <a:xfrm>
              <a:off x="1477940" y="3740516"/>
              <a:ext cx="513771" cy="174019"/>
            </a:xfrm>
            <a:prstGeom prst="rect">
              <a:avLst/>
            </a:prstGeom>
            <a:noFill/>
          </p:spPr>
          <p:txBody>
            <a:bodyPr wrap="none" rtlCol="0">
              <a:spAutoFit/>
            </a:bodyPr>
            <a:lstStyle/>
            <a:p>
              <a:pPr algn="ctr"/>
              <a:r>
                <a:rPr lang="zh-CN" altLang="en-US" sz="1500" b="1" dirty="0">
                  <a:solidFill>
                    <a:srgbClr val="00B0F0"/>
                  </a:solidFill>
                  <a:latin typeface="+mn-lt"/>
                  <a:ea typeface="+mn-ea"/>
                  <a:cs typeface="+mn-ea"/>
                  <a:sym typeface="+mn-lt"/>
                </a:rPr>
                <a:t>第二阶段</a:t>
              </a:r>
            </a:p>
          </p:txBody>
        </p:sp>
      </p:grpSp>
      <p:grpSp>
        <p:nvGrpSpPr>
          <p:cNvPr id="42" name="组合 41"/>
          <p:cNvGrpSpPr/>
          <p:nvPr/>
        </p:nvGrpSpPr>
        <p:grpSpPr>
          <a:xfrm>
            <a:off x="4688516" y="1491630"/>
            <a:ext cx="1697385" cy="1697385"/>
            <a:chOff x="1278794" y="3334906"/>
            <a:chExt cx="914014" cy="914014"/>
          </a:xfrm>
        </p:grpSpPr>
        <p:grpSp>
          <p:nvGrpSpPr>
            <p:cNvPr id="43" name="组合 4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7030A0"/>
                  </a:solidFill>
                  <a:cs typeface="+mn-ea"/>
                  <a:sym typeface="+mn-lt"/>
                </a:endParaRPr>
              </a:p>
            </p:txBody>
          </p:sp>
          <p:sp>
            <p:nvSpPr>
              <p:cNvPr id="46" name="椭圆 4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7030A0"/>
                  </a:solidFill>
                  <a:cs typeface="+mn-ea"/>
                  <a:sym typeface="+mn-lt"/>
                </a:endParaRPr>
              </a:p>
            </p:txBody>
          </p:sp>
        </p:grpSp>
        <p:sp>
          <p:nvSpPr>
            <p:cNvPr id="44" name="TextBox 43"/>
            <p:cNvSpPr txBox="1"/>
            <p:nvPr/>
          </p:nvSpPr>
          <p:spPr>
            <a:xfrm>
              <a:off x="1477940" y="3742514"/>
              <a:ext cx="513771" cy="174019"/>
            </a:xfrm>
            <a:prstGeom prst="rect">
              <a:avLst/>
            </a:prstGeom>
            <a:noFill/>
          </p:spPr>
          <p:txBody>
            <a:bodyPr wrap="none" rtlCol="0">
              <a:spAutoFit/>
            </a:bodyPr>
            <a:lstStyle/>
            <a:p>
              <a:pPr algn="ctr"/>
              <a:r>
                <a:rPr lang="zh-CN" altLang="en-US" sz="1500" b="1" dirty="0">
                  <a:solidFill>
                    <a:srgbClr val="0070C0"/>
                  </a:solidFill>
                  <a:latin typeface="+mn-lt"/>
                  <a:ea typeface="+mn-ea"/>
                  <a:cs typeface="+mn-ea"/>
                  <a:sym typeface="+mn-lt"/>
                </a:rPr>
                <a:t>第三阶段</a:t>
              </a:r>
            </a:p>
          </p:txBody>
        </p:sp>
      </p:grpSp>
      <p:grpSp>
        <p:nvGrpSpPr>
          <p:cNvPr id="47" name="组合 46"/>
          <p:cNvGrpSpPr/>
          <p:nvPr/>
        </p:nvGrpSpPr>
        <p:grpSpPr>
          <a:xfrm>
            <a:off x="6619031" y="1498505"/>
            <a:ext cx="1697385" cy="1697385"/>
            <a:chOff x="1278794" y="3334906"/>
            <a:chExt cx="914014" cy="914014"/>
          </a:xfrm>
        </p:grpSpPr>
        <p:grpSp>
          <p:nvGrpSpPr>
            <p:cNvPr id="48" name="组合 4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9954CC"/>
                  </a:solidFill>
                  <a:cs typeface="+mn-ea"/>
                  <a:sym typeface="+mn-lt"/>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9954CC"/>
                  </a:solidFill>
                  <a:cs typeface="+mn-ea"/>
                  <a:sym typeface="+mn-lt"/>
                </a:endParaRPr>
              </a:p>
            </p:txBody>
          </p:sp>
        </p:grpSp>
        <p:sp>
          <p:nvSpPr>
            <p:cNvPr id="49" name="TextBox 48"/>
            <p:cNvSpPr txBox="1"/>
            <p:nvPr/>
          </p:nvSpPr>
          <p:spPr>
            <a:xfrm>
              <a:off x="1477940" y="3738812"/>
              <a:ext cx="513771" cy="174019"/>
            </a:xfrm>
            <a:prstGeom prst="rect">
              <a:avLst/>
            </a:prstGeom>
            <a:noFill/>
          </p:spPr>
          <p:txBody>
            <a:bodyPr wrap="none" rtlCol="0">
              <a:spAutoFit/>
            </a:bodyPr>
            <a:lstStyle/>
            <a:p>
              <a:pPr algn="ctr"/>
              <a:r>
                <a:rPr lang="zh-CN" altLang="en-US" sz="1500" b="1" dirty="0">
                  <a:solidFill>
                    <a:srgbClr val="00B0F0"/>
                  </a:solidFill>
                  <a:latin typeface="+mn-lt"/>
                  <a:ea typeface="+mn-ea"/>
                  <a:cs typeface="+mn-ea"/>
                  <a:sym typeface="+mn-lt"/>
                </a:rPr>
                <a:t>第四阶段</a:t>
              </a:r>
            </a:p>
          </p:txBody>
        </p:sp>
      </p:grpSp>
      <p:sp>
        <p:nvSpPr>
          <p:cNvPr id="52" name="椭圆 51"/>
          <p:cNvSpPr/>
          <p:nvPr/>
        </p:nvSpPr>
        <p:spPr>
          <a:xfrm>
            <a:off x="824277" y="1347614"/>
            <a:ext cx="645364" cy="645364"/>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53" name="椭圆 52"/>
          <p:cNvSpPr/>
          <p:nvPr/>
        </p:nvSpPr>
        <p:spPr>
          <a:xfrm>
            <a:off x="2783180" y="1347614"/>
            <a:ext cx="645364" cy="645364"/>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54" name="椭圆 53"/>
          <p:cNvSpPr/>
          <p:nvPr/>
        </p:nvSpPr>
        <p:spPr>
          <a:xfrm>
            <a:off x="4760524" y="1354159"/>
            <a:ext cx="645364" cy="645364"/>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55" name="椭圆 54"/>
          <p:cNvSpPr/>
          <p:nvPr/>
        </p:nvSpPr>
        <p:spPr>
          <a:xfrm>
            <a:off x="6707078" y="1354159"/>
            <a:ext cx="645364" cy="645364"/>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56" name="Freeform 34"/>
          <p:cNvSpPr>
            <a:spLocks noEditPoints="1"/>
          </p:cNvSpPr>
          <p:nvPr/>
        </p:nvSpPr>
        <p:spPr bwMode="auto">
          <a:xfrm>
            <a:off x="1000830" y="1498505"/>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500">
              <a:latin typeface="+mn-lt"/>
              <a:ea typeface="+mn-ea"/>
              <a:cs typeface="+mn-ea"/>
              <a:sym typeface="+mn-lt"/>
            </a:endParaRPr>
          </a:p>
        </p:txBody>
      </p:sp>
      <p:sp>
        <p:nvSpPr>
          <p:cNvPr id="57" name="Freeform 26"/>
          <p:cNvSpPr>
            <a:spLocks noEditPoints="1"/>
          </p:cNvSpPr>
          <p:nvPr/>
        </p:nvSpPr>
        <p:spPr bwMode="auto">
          <a:xfrm>
            <a:off x="2952968" y="1519255"/>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500">
              <a:latin typeface="+mn-lt"/>
              <a:ea typeface="+mn-ea"/>
              <a:cs typeface="+mn-ea"/>
              <a:sym typeface="+mn-lt"/>
            </a:endParaRPr>
          </a:p>
        </p:txBody>
      </p:sp>
      <p:sp>
        <p:nvSpPr>
          <p:cNvPr id="58" name="Freeform 35"/>
          <p:cNvSpPr>
            <a:spLocks noEditPoints="1"/>
          </p:cNvSpPr>
          <p:nvPr/>
        </p:nvSpPr>
        <p:spPr bwMode="auto">
          <a:xfrm>
            <a:off x="6895784" y="1535551"/>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500">
              <a:latin typeface="+mn-lt"/>
              <a:ea typeface="+mn-ea"/>
              <a:cs typeface="+mn-ea"/>
              <a:sym typeface="+mn-lt"/>
            </a:endParaRPr>
          </a:p>
        </p:txBody>
      </p:sp>
      <p:sp>
        <p:nvSpPr>
          <p:cNvPr id="59" name="Freeform 20"/>
          <p:cNvSpPr>
            <a:spLocks noEditPoints="1"/>
          </p:cNvSpPr>
          <p:nvPr/>
        </p:nvSpPr>
        <p:spPr bwMode="auto">
          <a:xfrm>
            <a:off x="4949998" y="1491630"/>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500">
              <a:latin typeface="+mn-lt"/>
              <a:ea typeface="+mn-ea"/>
              <a:cs typeface="+mn-ea"/>
              <a:sym typeface="+mn-lt"/>
            </a:endParaRPr>
          </a:p>
        </p:txBody>
      </p:sp>
      <p:grpSp>
        <p:nvGrpSpPr>
          <p:cNvPr id="64" name="组合 63"/>
          <p:cNvGrpSpPr/>
          <p:nvPr/>
        </p:nvGrpSpPr>
        <p:grpSpPr>
          <a:xfrm>
            <a:off x="-61796" y="196218"/>
            <a:ext cx="1765509" cy="551354"/>
            <a:chOff x="520640" y="251297"/>
            <a:chExt cx="1766054" cy="551523"/>
          </a:xfrm>
        </p:grpSpPr>
        <p:sp>
          <p:nvSpPr>
            <p:cNvPr id="65" name="矩形 3"/>
            <p:cNvSpPr>
              <a:spLocks noChangeArrowheads="1"/>
            </p:cNvSpPr>
            <p:nvPr/>
          </p:nvSpPr>
          <p:spPr bwMode="auto">
            <a:xfrm>
              <a:off x="872625"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团队提高</a:t>
              </a:r>
            </a:p>
          </p:txBody>
        </p:sp>
        <p:grpSp>
          <p:nvGrpSpPr>
            <p:cNvPr id="66" name="组合 65"/>
            <p:cNvGrpSpPr/>
            <p:nvPr/>
          </p:nvGrpSpPr>
          <p:grpSpPr>
            <a:xfrm>
              <a:off x="520640" y="515443"/>
              <a:ext cx="1766054" cy="287377"/>
              <a:chOff x="562081" y="425886"/>
              <a:chExt cx="1766054" cy="287377"/>
            </a:xfrm>
          </p:grpSpPr>
          <p:sp>
            <p:nvSpPr>
              <p:cNvPr id="67"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Team improvement</a:t>
                </a:r>
                <a:endParaRPr lang="zh-CN" altLang="en-US" sz="800" kern="0" dirty="0">
                  <a:solidFill>
                    <a:srgbClr val="FFFFFF">
                      <a:lumMod val="50000"/>
                    </a:srgbClr>
                  </a:solidFill>
                  <a:latin typeface="+mn-lt"/>
                  <a:ea typeface="+mn-ea"/>
                  <a:cs typeface="+mn-ea"/>
                  <a:sym typeface="+mn-lt"/>
                </a:endParaRPr>
              </a:p>
            </p:txBody>
          </p:sp>
          <p:grpSp>
            <p:nvGrpSpPr>
              <p:cNvPr id="68" name="组合 67"/>
              <p:cNvGrpSpPr/>
              <p:nvPr/>
            </p:nvGrpSpPr>
            <p:grpSpPr>
              <a:xfrm>
                <a:off x="931046" y="667544"/>
                <a:ext cx="1028125" cy="45719"/>
                <a:chOff x="688893" y="2574256"/>
                <a:chExt cx="7739508" cy="81111"/>
              </a:xfrm>
            </p:grpSpPr>
            <p:sp>
              <p:nvSpPr>
                <p:cNvPr id="69"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0"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1"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2"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3"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33218777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18791" y="1947391"/>
            <a:ext cx="6961374" cy="1799366"/>
            <a:chOff x="1260022" y="2163164"/>
            <a:chExt cx="6960165" cy="1748634"/>
          </a:xfrm>
          <a:noFill/>
          <a:effectLst>
            <a:outerShdw blurRad="76200" dist="38100" dir="5400000" algn="t" rotWithShape="0">
              <a:prstClr val="black">
                <a:alpha val="28000"/>
              </a:prstClr>
            </a:outerShdw>
          </a:effectLst>
        </p:grpSpPr>
        <p:sp>
          <p:nvSpPr>
            <p:cNvPr id="4"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cs typeface="+mn-ea"/>
                <a:sym typeface="+mn-lt"/>
              </a:endParaRPr>
            </a:p>
          </p:txBody>
        </p:sp>
        <p:sp>
          <p:nvSpPr>
            <p:cNvPr id="5"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cs typeface="+mn-ea"/>
                <a:sym typeface="+mn-lt"/>
              </a:endParaRPr>
            </a:p>
          </p:txBody>
        </p:sp>
        <p:sp>
          <p:nvSpPr>
            <p:cNvPr id="6"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cs typeface="+mn-ea"/>
                <a:sym typeface="+mn-lt"/>
              </a:endParaRPr>
            </a:p>
          </p:txBody>
        </p:sp>
        <p:sp>
          <p:nvSpPr>
            <p:cNvPr id="7"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cs typeface="+mn-ea"/>
                <a:sym typeface="+mn-lt"/>
              </a:endParaRPr>
            </a:p>
          </p:txBody>
        </p:sp>
      </p:grpSp>
      <p:grpSp>
        <p:nvGrpSpPr>
          <p:cNvPr id="8" name="组合 7"/>
          <p:cNvGrpSpPr/>
          <p:nvPr/>
        </p:nvGrpSpPr>
        <p:grpSpPr>
          <a:xfrm>
            <a:off x="1266937" y="1347361"/>
            <a:ext cx="1669828" cy="819528"/>
            <a:chOff x="6084168" y="1274556"/>
            <a:chExt cx="1669538" cy="796423"/>
          </a:xfrm>
        </p:grpSpPr>
        <p:sp>
          <p:nvSpPr>
            <p:cNvPr id="9" name="TextBox 8"/>
            <p:cNvSpPr txBox="1"/>
            <p:nvPr/>
          </p:nvSpPr>
          <p:spPr>
            <a:xfrm>
              <a:off x="6084168" y="1514664"/>
              <a:ext cx="1669538" cy="556315"/>
            </a:xfrm>
            <a:prstGeom prst="rect">
              <a:avLst/>
            </a:prstGeom>
            <a:noFill/>
          </p:spPr>
          <p:txBody>
            <a:bodyPr wrap="square" lIns="91431" tIns="45715" rIns="91431" bIns="45715" rtlCol="0">
              <a:spAutoFit/>
            </a:bodyPr>
            <a:lstStyle/>
            <a:p>
              <a:pPr>
                <a:lnSpc>
                  <a:spcPct val="130000"/>
                </a:lnSpc>
              </a:pPr>
              <a:r>
                <a:rPr lang="zh-CN" altLang="en-US" sz="800" dirty="0">
                  <a:solidFill>
                    <a:schemeClr val="tx1">
                      <a:lumMod val="75000"/>
                      <a:lumOff val="25000"/>
                    </a:schemeClr>
                  </a:solidFill>
                  <a:latin typeface="+mn-lt"/>
                  <a:ea typeface="+mn-ea"/>
                  <a:cs typeface="+mn-ea"/>
                  <a:sym typeface="+mn-lt"/>
                </a:rPr>
                <a:t>您的内容打在这里，或者通过您的内容打在这里，或者您的内容打在这里，</a:t>
              </a:r>
            </a:p>
          </p:txBody>
        </p:sp>
        <p:sp>
          <p:nvSpPr>
            <p:cNvPr id="10" name="TextBox 9"/>
            <p:cNvSpPr txBox="1"/>
            <p:nvPr/>
          </p:nvSpPr>
          <p:spPr>
            <a:xfrm>
              <a:off x="6532344" y="1274556"/>
              <a:ext cx="1008112" cy="237161"/>
            </a:xfrm>
            <a:prstGeom prst="rect">
              <a:avLst/>
            </a:prstGeom>
            <a:noFill/>
          </p:spPr>
          <p:txBody>
            <a:bodyPr wrap="square" lIns="91431" tIns="0" rIns="91431" bIns="0" rtlCol="0" anchor="t">
              <a:spAutoFit/>
            </a:bodyPr>
            <a:lstStyle/>
            <a:p>
              <a:pPr>
                <a:lnSpc>
                  <a:spcPct val="150000"/>
                </a:lnSpc>
              </a:pPr>
              <a:r>
                <a:rPr lang="zh-CN" altLang="en-US" sz="1200" dirty="0">
                  <a:solidFill>
                    <a:srgbClr val="0070C0"/>
                  </a:solidFill>
                  <a:latin typeface="+mn-lt"/>
                  <a:ea typeface="+mn-ea"/>
                  <a:cs typeface="+mn-ea"/>
                  <a:sym typeface="+mn-lt"/>
                </a:rPr>
                <a:t>添加标题</a:t>
              </a:r>
            </a:p>
          </p:txBody>
        </p:sp>
      </p:grpSp>
      <p:grpSp>
        <p:nvGrpSpPr>
          <p:cNvPr id="11" name="组合 10"/>
          <p:cNvGrpSpPr/>
          <p:nvPr/>
        </p:nvGrpSpPr>
        <p:grpSpPr>
          <a:xfrm>
            <a:off x="3015320" y="3732749"/>
            <a:ext cx="1669828" cy="819528"/>
            <a:chOff x="6084168" y="1274556"/>
            <a:chExt cx="1669538" cy="796423"/>
          </a:xfrm>
        </p:grpSpPr>
        <p:sp>
          <p:nvSpPr>
            <p:cNvPr id="12" name="TextBox 11"/>
            <p:cNvSpPr txBox="1"/>
            <p:nvPr/>
          </p:nvSpPr>
          <p:spPr>
            <a:xfrm>
              <a:off x="6084168" y="1514664"/>
              <a:ext cx="1669538" cy="556315"/>
            </a:xfrm>
            <a:prstGeom prst="rect">
              <a:avLst/>
            </a:prstGeom>
            <a:noFill/>
          </p:spPr>
          <p:txBody>
            <a:bodyPr wrap="square" lIns="91431" tIns="45715" rIns="91431" bIns="45715" rtlCol="0">
              <a:spAutoFit/>
            </a:bodyPr>
            <a:lstStyle/>
            <a:p>
              <a:pPr>
                <a:lnSpc>
                  <a:spcPct val="130000"/>
                </a:lnSpc>
              </a:pPr>
              <a:r>
                <a:rPr lang="zh-CN" altLang="en-US" sz="800" dirty="0">
                  <a:solidFill>
                    <a:schemeClr val="tx1">
                      <a:lumMod val="75000"/>
                      <a:lumOff val="25000"/>
                    </a:schemeClr>
                  </a:solidFill>
                  <a:latin typeface="+mn-lt"/>
                  <a:ea typeface="+mn-ea"/>
                  <a:cs typeface="+mn-ea"/>
                  <a:sym typeface="+mn-lt"/>
                </a:rPr>
                <a:t>您的内容打在这里，或者通过您的内容打在这里，或者您的内容打在这里，</a:t>
              </a:r>
            </a:p>
          </p:txBody>
        </p:sp>
        <p:sp>
          <p:nvSpPr>
            <p:cNvPr id="13" name="TextBox 12"/>
            <p:cNvSpPr txBox="1"/>
            <p:nvPr/>
          </p:nvSpPr>
          <p:spPr>
            <a:xfrm>
              <a:off x="6532344" y="1274556"/>
              <a:ext cx="1008112" cy="237161"/>
            </a:xfrm>
            <a:prstGeom prst="rect">
              <a:avLst/>
            </a:prstGeom>
            <a:noFill/>
          </p:spPr>
          <p:txBody>
            <a:bodyPr wrap="square" lIns="91431" tIns="0" rIns="91431" bIns="0" rtlCol="0" anchor="t">
              <a:spAutoFit/>
            </a:bodyPr>
            <a:lstStyle/>
            <a:p>
              <a:pPr>
                <a:lnSpc>
                  <a:spcPct val="150000"/>
                </a:lnSpc>
              </a:pPr>
              <a:r>
                <a:rPr lang="zh-CN" altLang="en-US" sz="1200" dirty="0">
                  <a:solidFill>
                    <a:srgbClr val="00B0F0"/>
                  </a:solidFill>
                  <a:latin typeface="+mn-lt"/>
                  <a:ea typeface="+mn-ea"/>
                  <a:cs typeface="+mn-ea"/>
                  <a:sym typeface="+mn-lt"/>
                </a:rPr>
                <a:t>添加标题</a:t>
              </a:r>
            </a:p>
          </p:txBody>
        </p:sp>
      </p:grpSp>
      <p:grpSp>
        <p:nvGrpSpPr>
          <p:cNvPr id="14" name="组合 13"/>
          <p:cNvGrpSpPr/>
          <p:nvPr/>
        </p:nvGrpSpPr>
        <p:grpSpPr>
          <a:xfrm>
            <a:off x="4699476" y="1347361"/>
            <a:ext cx="1669828" cy="819528"/>
            <a:chOff x="6084168" y="1274556"/>
            <a:chExt cx="1669538" cy="796423"/>
          </a:xfrm>
        </p:grpSpPr>
        <p:sp>
          <p:nvSpPr>
            <p:cNvPr id="15" name="TextBox 14"/>
            <p:cNvSpPr txBox="1"/>
            <p:nvPr/>
          </p:nvSpPr>
          <p:spPr>
            <a:xfrm>
              <a:off x="6084168" y="1514664"/>
              <a:ext cx="1669538" cy="556315"/>
            </a:xfrm>
            <a:prstGeom prst="rect">
              <a:avLst/>
            </a:prstGeom>
            <a:noFill/>
          </p:spPr>
          <p:txBody>
            <a:bodyPr wrap="square" lIns="91431" tIns="45715" rIns="91431" bIns="45715" rtlCol="0">
              <a:spAutoFit/>
            </a:bodyPr>
            <a:lstStyle/>
            <a:p>
              <a:pPr>
                <a:lnSpc>
                  <a:spcPct val="130000"/>
                </a:lnSpc>
              </a:pPr>
              <a:r>
                <a:rPr lang="zh-CN" altLang="en-US" sz="800" dirty="0">
                  <a:solidFill>
                    <a:schemeClr val="tx1">
                      <a:lumMod val="75000"/>
                      <a:lumOff val="25000"/>
                    </a:schemeClr>
                  </a:solidFill>
                  <a:latin typeface="+mn-lt"/>
                  <a:ea typeface="+mn-ea"/>
                  <a:cs typeface="+mn-ea"/>
                  <a:sym typeface="+mn-lt"/>
                </a:rPr>
                <a:t>您的内容打在这里，或者通过您的内容打在这里，或者您的内容打在这里，</a:t>
              </a:r>
            </a:p>
          </p:txBody>
        </p:sp>
        <p:sp>
          <p:nvSpPr>
            <p:cNvPr id="16" name="TextBox 15"/>
            <p:cNvSpPr txBox="1"/>
            <p:nvPr/>
          </p:nvSpPr>
          <p:spPr>
            <a:xfrm>
              <a:off x="6532344" y="1274556"/>
              <a:ext cx="1008112" cy="237161"/>
            </a:xfrm>
            <a:prstGeom prst="rect">
              <a:avLst/>
            </a:prstGeom>
            <a:noFill/>
          </p:spPr>
          <p:txBody>
            <a:bodyPr wrap="square" lIns="91431" tIns="0" rIns="91431" bIns="0" rtlCol="0" anchor="t">
              <a:spAutoFit/>
            </a:bodyPr>
            <a:lstStyle/>
            <a:p>
              <a:pPr>
                <a:lnSpc>
                  <a:spcPct val="150000"/>
                </a:lnSpc>
              </a:pPr>
              <a:r>
                <a:rPr lang="zh-CN" altLang="en-US" sz="1200" dirty="0">
                  <a:solidFill>
                    <a:srgbClr val="0070C0"/>
                  </a:solidFill>
                  <a:latin typeface="+mn-lt"/>
                  <a:ea typeface="+mn-ea"/>
                  <a:cs typeface="+mn-ea"/>
                  <a:sym typeface="+mn-lt"/>
                </a:rPr>
                <a:t>添加标题</a:t>
              </a:r>
            </a:p>
          </p:txBody>
        </p:sp>
      </p:grpSp>
      <p:grpSp>
        <p:nvGrpSpPr>
          <p:cNvPr id="17" name="组合 16"/>
          <p:cNvGrpSpPr/>
          <p:nvPr/>
        </p:nvGrpSpPr>
        <p:grpSpPr>
          <a:xfrm>
            <a:off x="6513184" y="3732750"/>
            <a:ext cx="1669828" cy="819528"/>
            <a:chOff x="6084168" y="1274556"/>
            <a:chExt cx="1669538" cy="796422"/>
          </a:xfrm>
        </p:grpSpPr>
        <p:sp>
          <p:nvSpPr>
            <p:cNvPr id="18" name="TextBox 17"/>
            <p:cNvSpPr txBox="1"/>
            <p:nvPr/>
          </p:nvSpPr>
          <p:spPr>
            <a:xfrm>
              <a:off x="6084168" y="1514664"/>
              <a:ext cx="1669538" cy="556314"/>
            </a:xfrm>
            <a:prstGeom prst="rect">
              <a:avLst/>
            </a:prstGeom>
            <a:noFill/>
          </p:spPr>
          <p:txBody>
            <a:bodyPr wrap="square" lIns="91431" tIns="45715" rIns="91431" bIns="45715" rtlCol="0">
              <a:spAutoFit/>
            </a:bodyPr>
            <a:lstStyle/>
            <a:p>
              <a:pPr>
                <a:lnSpc>
                  <a:spcPct val="130000"/>
                </a:lnSpc>
              </a:pPr>
              <a:r>
                <a:rPr lang="zh-CN" altLang="en-US" sz="800" dirty="0">
                  <a:solidFill>
                    <a:schemeClr val="tx1">
                      <a:lumMod val="75000"/>
                      <a:lumOff val="25000"/>
                    </a:schemeClr>
                  </a:solidFill>
                  <a:latin typeface="+mn-lt"/>
                  <a:ea typeface="+mn-ea"/>
                  <a:cs typeface="+mn-ea"/>
                  <a:sym typeface="+mn-lt"/>
                </a:rPr>
                <a:t>您的内容打在这里，或者通过您的内容打在这里，或者您的内容打在这里，</a:t>
              </a:r>
            </a:p>
          </p:txBody>
        </p:sp>
        <p:sp>
          <p:nvSpPr>
            <p:cNvPr id="19" name="TextBox 18"/>
            <p:cNvSpPr txBox="1"/>
            <p:nvPr/>
          </p:nvSpPr>
          <p:spPr>
            <a:xfrm>
              <a:off x="6532344" y="1274556"/>
              <a:ext cx="1008112" cy="237160"/>
            </a:xfrm>
            <a:prstGeom prst="rect">
              <a:avLst/>
            </a:prstGeom>
            <a:noFill/>
          </p:spPr>
          <p:txBody>
            <a:bodyPr wrap="square" lIns="91431" tIns="0" rIns="91431" bIns="0" rtlCol="0" anchor="t">
              <a:spAutoFit/>
            </a:bodyPr>
            <a:lstStyle/>
            <a:p>
              <a:pPr>
                <a:lnSpc>
                  <a:spcPct val="150000"/>
                </a:lnSpc>
              </a:pPr>
              <a:r>
                <a:rPr lang="zh-CN" altLang="en-US" sz="1200" dirty="0">
                  <a:solidFill>
                    <a:srgbClr val="00B0F0"/>
                  </a:solidFill>
                  <a:latin typeface="+mn-lt"/>
                  <a:ea typeface="+mn-ea"/>
                  <a:cs typeface="+mn-ea"/>
                  <a:sym typeface="+mn-lt"/>
                </a:rPr>
                <a:t>添加标题</a:t>
              </a:r>
            </a:p>
          </p:txBody>
        </p:sp>
      </p:grpSp>
      <p:grpSp>
        <p:nvGrpSpPr>
          <p:cNvPr id="20" name="组合 19"/>
          <p:cNvGrpSpPr/>
          <p:nvPr/>
        </p:nvGrpSpPr>
        <p:grpSpPr>
          <a:xfrm>
            <a:off x="1516672" y="2248188"/>
            <a:ext cx="1206806" cy="1206613"/>
            <a:chOff x="2201071" y="3406041"/>
            <a:chExt cx="1805286" cy="1805938"/>
          </a:xfrm>
        </p:grpSpPr>
        <p:grpSp>
          <p:nvGrpSpPr>
            <p:cNvPr id="21" name="组合 20"/>
            <p:cNvGrpSpPr/>
            <p:nvPr/>
          </p:nvGrpSpPr>
          <p:grpSpPr>
            <a:xfrm>
              <a:off x="2201071" y="3406041"/>
              <a:ext cx="1805286" cy="1805938"/>
              <a:chOff x="4345444" y="2542859"/>
              <a:chExt cx="1810550" cy="1811205"/>
            </a:xfrm>
          </p:grpSpPr>
          <p:grpSp>
            <p:nvGrpSpPr>
              <p:cNvPr id="23" name="组合 2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5" name="同心圆 2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椭圆 2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椭圆 23"/>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TextBox 21"/>
            <p:cNvSpPr txBox="1"/>
            <p:nvPr/>
          </p:nvSpPr>
          <p:spPr>
            <a:xfrm>
              <a:off x="2624156" y="3876616"/>
              <a:ext cx="1023614" cy="967364"/>
            </a:xfrm>
            <a:prstGeom prst="rect">
              <a:avLst/>
            </a:prstGeom>
            <a:noFill/>
          </p:spPr>
          <p:txBody>
            <a:bodyPr wrap="square" rtlCol="0">
              <a:spAutoFit/>
            </a:bodyPr>
            <a:lstStyle/>
            <a:p>
              <a:r>
                <a:rPr lang="zh-CN" altLang="en-US" dirty="0">
                  <a:solidFill>
                    <a:schemeClr val="bg1"/>
                  </a:solidFill>
                  <a:latin typeface="+mn-lt"/>
                  <a:ea typeface="+mn-ea"/>
                  <a:cs typeface="+mn-ea"/>
                  <a:sym typeface="+mn-lt"/>
                </a:rPr>
                <a:t>添加</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内容</a:t>
              </a:r>
            </a:p>
          </p:txBody>
        </p:sp>
      </p:grpSp>
      <p:grpSp>
        <p:nvGrpSpPr>
          <p:cNvPr id="27" name="组合 26"/>
          <p:cNvGrpSpPr/>
          <p:nvPr/>
        </p:nvGrpSpPr>
        <p:grpSpPr>
          <a:xfrm>
            <a:off x="4980217" y="2248188"/>
            <a:ext cx="1206806" cy="1206613"/>
            <a:chOff x="7382260" y="3406041"/>
            <a:chExt cx="1805286" cy="1805938"/>
          </a:xfrm>
        </p:grpSpPr>
        <p:grpSp>
          <p:nvGrpSpPr>
            <p:cNvPr id="28" name="组合 27"/>
            <p:cNvGrpSpPr/>
            <p:nvPr/>
          </p:nvGrpSpPr>
          <p:grpSpPr>
            <a:xfrm>
              <a:off x="7382260" y="3406041"/>
              <a:ext cx="1805286" cy="1805938"/>
              <a:chOff x="4345444" y="2542859"/>
              <a:chExt cx="1810550" cy="1811205"/>
            </a:xfrm>
          </p:grpSpPr>
          <p:grpSp>
            <p:nvGrpSpPr>
              <p:cNvPr id="30" name="组合 2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2" name="同心圆 3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椭圆 3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1" name="椭圆 30"/>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TextBox 28"/>
            <p:cNvSpPr txBox="1"/>
            <p:nvPr/>
          </p:nvSpPr>
          <p:spPr>
            <a:xfrm>
              <a:off x="7794633" y="3876616"/>
              <a:ext cx="1023614" cy="967364"/>
            </a:xfrm>
            <a:prstGeom prst="rect">
              <a:avLst/>
            </a:prstGeom>
            <a:noFill/>
          </p:spPr>
          <p:txBody>
            <a:bodyPr wrap="square" rtlCol="0">
              <a:spAutoFit/>
            </a:bodyPr>
            <a:lstStyle/>
            <a:p>
              <a:r>
                <a:rPr lang="zh-CN" altLang="en-US" dirty="0">
                  <a:solidFill>
                    <a:schemeClr val="bg1"/>
                  </a:solidFill>
                  <a:latin typeface="+mn-lt"/>
                  <a:ea typeface="+mn-ea"/>
                  <a:cs typeface="+mn-ea"/>
                  <a:sym typeface="+mn-lt"/>
                </a:rPr>
                <a:t>添加</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内容</a:t>
              </a:r>
            </a:p>
          </p:txBody>
        </p:sp>
      </p:grpSp>
      <p:grpSp>
        <p:nvGrpSpPr>
          <p:cNvPr id="34" name="组合 33"/>
          <p:cNvGrpSpPr/>
          <p:nvPr/>
        </p:nvGrpSpPr>
        <p:grpSpPr>
          <a:xfrm>
            <a:off x="3261429" y="2248188"/>
            <a:ext cx="1206806" cy="1206613"/>
            <a:chOff x="4811090" y="3406041"/>
            <a:chExt cx="1805286" cy="1805938"/>
          </a:xfrm>
        </p:grpSpPr>
        <p:grpSp>
          <p:nvGrpSpPr>
            <p:cNvPr id="35" name="组合 34"/>
            <p:cNvGrpSpPr/>
            <p:nvPr/>
          </p:nvGrpSpPr>
          <p:grpSpPr>
            <a:xfrm>
              <a:off x="4811090" y="3406041"/>
              <a:ext cx="1805286" cy="1805938"/>
              <a:chOff x="4345444" y="2542859"/>
              <a:chExt cx="1810550" cy="1811205"/>
            </a:xfrm>
          </p:grpSpPr>
          <p:grpSp>
            <p:nvGrpSpPr>
              <p:cNvPr id="37" name="组合 3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9" name="同心圆 3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0" name="椭圆 3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8" name="椭圆 37"/>
              <p:cNvSpPr/>
              <p:nvPr/>
            </p:nvSpPr>
            <p:spPr>
              <a:xfrm>
                <a:off x="4565570" y="2763062"/>
                <a:ext cx="1370298" cy="137079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TextBox 35"/>
            <p:cNvSpPr txBox="1"/>
            <p:nvPr/>
          </p:nvSpPr>
          <p:spPr>
            <a:xfrm>
              <a:off x="5263545" y="3876616"/>
              <a:ext cx="1023614" cy="967364"/>
            </a:xfrm>
            <a:prstGeom prst="rect">
              <a:avLst/>
            </a:prstGeom>
            <a:noFill/>
          </p:spPr>
          <p:txBody>
            <a:bodyPr wrap="square" rtlCol="0">
              <a:spAutoFit/>
            </a:bodyPr>
            <a:lstStyle/>
            <a:p>
              <a:r>
                <a:rPr lang="zh-CN" altLang="en-US" dirty="0">
                  <a:solidFill>
                    <a:schemeClr val="bg1"/>
                  </a:solidFill>
                  <a:latin typeface="+mn-lt"/>
                  <a:ea typeface="+mn-ea"/>
                  <a:cs typeface="+mn-ea"/>
                  <a:sym typeface="+mn-lt"/>
                </a:rPr>
                <a:t>添加</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内容</a:t>
              </a:r>
            </a:p>
          </p:txBody>
        </p:sp>
      </p:grpSp>
      <p:grpSp>
        <p:nvGrpSpPr>
          <p:cNvPr id="41" name="组合 40"/>
          <p:cNvGrpSpPr/>
          <p:nvPr/>
        </p:nvGrpSpPr>
        <p:grpSpPr>
          <a:xfrm>
            <a:off x="6706590" y="2248188"/>
            <a:ext cx="1206806" cy="1206613"/>
            <a:chOff x="9964778" y="3406041"/>
            <a:chExt cx="1805286" cy="1805938"/>
          </a:xfrm>
        </p:grpSpPr>
        <p:grpSp>
          <p:nvGrpSpPr>
            <p:cNvPr id="42" name="组合 41"/>
            <p:cNvGrpSpPr/>
            <p:nvPr/>
          </p:nvGrpSpPr>
          <p:grpSpPr>
            <a:xfrm>
              <a:off x="9964778" y="3406041"/>
              <a:ext cx="1805286" cy="1805938"/>
              <a:chOff x="4345444" y="2542859"/>
              <a:chExt cx="1810550" cy="1811205"/>
            </a:xfrm>
          </p:grpSpPr>
          <p:grpSp>
            <p:nvGrpSpPr>
              <p:cNvPr id="44" name="组合 4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6" name="同心圆 4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7" name="椭圆 4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5" name="椭圆 44"/>
              <p:cNvSpPr/>
              <p:nvPr/>
            </p:nvSpPr>
            <p:spPr>
              <a:xfrm>
                <a:off x="4565570" y="2763062"/>
                <a:ext cx="1370298" cy="137079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3" name="TextBox 42"/>
            <p:cNvSpPr txBox="1"/>
            <p:nvPr/>
          </p:nvSpPr>
          <p:spPr>
            <a:xfrm>
              <a:off x="10379872" y="3876616"/>
              <a:ext cx="1023614" cy="967364"/>
            </a:xfrm>
            <a:prstGeom prst="rect">
              <a:avLst/>
            </a:prstGeom>
            <a:noFill/>
          </p:spPr>
          <p:txBody>
            <a:bodyPr wrap="square" rtlCol="0">
              <a:spAutoFit/>
            </a:bodyPr>
            <a:lstStyle/>
            <a:p>
              <a:r>
                <a:rPr lang="zh-CN" altLang="en-US" dirty="0">
                  <a:solidFill>
                    <a:schemeClr val="bg1"/>
                  </a:solidFill>
                  <a:latin typeface="+mn-lt"/>
                  <a:ea typeface="+mn-ea"/>
                  <a:cs typeface="+mn-ea"/>
                  <a:sym typeface="+mn-lt"/>
                </a:rPr>
                <a:t>添加</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内容</a:t>
              </a:r>
            </a:p>
          </p:txBody>
        </p:sp>
      </p:grpSp>
      <p:grpSp>
        <p:nvGrpSpPr>
          <p:cNvPr id="53" name="组合 52"/>
          <p:cNvGrpSpPr/>
          <p:nvPr/>
        </p:nvGrpSpPr>
        <p:grpSpPr>
          <a:xfrm>
            <a:off x="-61796" y="196218"/>
            <a:ext cx="1765509" cy="551354"/>
            <a:chOff x="520640" y="251297"/>
            <a:chExt cx="1766054" cy="551523"/>
          </a:xfrm>
        </p:grpSpPr>
        <p:sp>
          <p:nvSpPr>
            <p:cNvPr id="54" name="矩形 3"/>
            <p:cNvSpPr>
              <a:spLocks noChangeArrowheads="1"/>
            </p:cNvSpPr>
            <p:nvPr/>
          </p:nvSpPr>
          <p:spPr bwMode="auto">
            <a:xfrm>
              <a:off x="87262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拓展销售</a:t>
              </a:r>
            </a:p>
          </p:txBody>
        </p:sp>
        <p:grpSp>
          <p:nvGrpSpPr>
            <p:cNvPr id="55" name="组合 54"/>
            <p:cNvGrpSpPr/>
            <p:nvPr/>
          </p:nvGrpSpPr>
          <p:grpSpPr>
            <a:xfrm>
              <a:off x="520640" y="515443"/>
              <a:ext cx="1766054" cy="287377"/>
              <a:chOff x="562081" y="425886"/>
              <a:chExt cx="1766054" cy="287377"/>
            </a:xfrm>
          </p:grpSpPr>
          <p:sp>
            <p:nvSpPr>
              <p:cNvPr id="56"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Expand sales</a:t>
                </a:r>
                <a:endParaRPr lang="zh-CN" altLang="en-US" sz="800" kern="0" dirty="0">
                  <a:solidFill>
                    <a:srgbClr val="FFFFFF">
                      <a:lumMod val="50000"/>
                    </a:srgbClr>
                  </a:solidFill>
                  <a:latin typeface="+mn-lt"/>
                  <a:ea typeface="+mn-ea"/>
                  <a:cs typeface="+mn-ea"/>
                  <a:sym typeface="+mn-lt"/>
                </a:endParaRPr>
              </a:p>
            </p:txBody>
          </p:sp>
          <p:grpSp>
            <p:nvGrpSpPr>
              <p:cNvPr id="57" name="组合 56"/>
              <p:cNvGrpSpPr/>
              <p:nvPr/>
            </p:nvGrpSpPr>
            <p:grpSpPr>
              <a:xfrm>
                <a:off x="931046" y="667544"/>
                <a:ext cx="1028125" cy="45719"/>
                <a:chOff x="688893" y="2574256"/>
                <a:chExt cx="7739508" cy="81111"/>
              </a:xfrm>
            </p:grpSpPr>
            <p:sp>
              <p:nvSpPr>
                <p:cNvPr id="58"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9"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0"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1"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62"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33218777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角星 2"/>
          <p:cNvSpPr/>
          <p:nvPr/>
        </p:nvSpPr>
        <p:spPr>
          <a:xfrm>
            <a:off x="2051581" y="1738257"/>
            <a:ext cx="2165350" cy="2165350"/>
          </a:xfrm>
          <a:prstGeom prst="star5">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grpSp>
        <p:nvGrpSpPr>
          <p:cNvPr id="4" name="组合 3"/>
          <p:cNvGrpSpPr/>
          <p:nvPr/>
        </p:nvGrpSpPr>
        <p:grpSpPr>
          <a:xfrm>
            <a:off x="2524904" y="2354207"/>
            <a:ext cx="1218704" cy="1218704"/>
            <a:chOff x="3962648" y="2819400"/>
            <a:chExt cx="1218704" cy="1218704"/>
          </a:xfrm>
        </p:grpSpPr>
        <p:grpSp>
          <p:nvGrpSpPr>
            <p:cNvPr id="5" name="组合 4"/>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sp>
            <p:nvSpPr>
              <p:cNvPr id="8" name="椭圆 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grpSp>
        <p:sp>
          <p:nvSpPr>
            <p:cNvPr id="6" name="TextBox 5"/>
            <p:cNvSpPr txBox="1"/>
            <p:nvPr/>
          </p:nvSpPr>
          <p:spPr>
            <a:xfrm>
              <a:off x="4241959" y="3108951"/>
              <a:ext cx="646331" cy="646331"/>
            </a:xfrm>
            <a:prstGeom prst="rect">
              <a:avLst/>
            </a:prstGeom>
            <a:noFill/>
          </p:spPr>
          <p:txBody>
            <a:bodyPr wrap="none" rtlCol="0">
              <a:spAutoFit/>
            </a:bodyPr>
            <a:lstStyle/>
            <a:p>
              <a:pPr algn="ctr"/>
              <a:r>
                <a:rPr lang="zh-CN" altLang="en-US" dirty="0">
                  <a:solidFill>
                    <a:schemeClr val="tx1">
                      <a:lumMod val="75000"/>
                      <a:lumOff val="25000"/>
                    </a:schemeClr>
                  </a:solidFill>
                  <a:latin typeface="+mn-lt"/>
                  <a:ea typeface="+mn-ea"/>
                  <a:cs typeface="+mn-ea"/>
                  <a:sym typeface="+mn-lt"/>
                </a:rPr>
                <a:t>支出</a:t>
              </a:r>
              <a:endParaRPr lang="en-US" altLang="zh-CN" dirty="0">
                <a:solidFill>
                  <a:schemeClr val="tx1">
                    <a:lumMod val="75000"/>
                    <a:lumOff val="25000"/>
                  </a:schemeClr>
                </a:solidFill>
                <a:latin typeface="+mn-lt"/>
                <a:ea typeface="+mn-ea"/>
                <a:cs typeface="+mn-ea"/>
                <a:sym typeface="+mn-lt"/>
              </a:endParaRPr>
            </a:p>
            <a:p>
              <a:pPr algn="ctr"/>
              <a:r>
                <a:rPr lang="zh-CN" altLang="en-US" dirty="0">
                  <a:solidFill>
                    <a:schemeClr val="tx1">
                      <a:lumMod val="75000"/>
                      <a:lumOff val="25000"/>
                    </a:schemeClr>
                  </a:solidFill>
                  <a:latin typeface="+mn-lt"/>
                  <a:ea typeface="+mn-ea"/>
                  <a:cs typeface="+mn-ea"/>
                  <a:sym typeface="+mn-lt"/>
                </a:rPr>
                <a:t>成本</a:t>
              </a:r>
              <a:endParaRPr lang="en-US" altLang="zh-CN" dirty="0">
                <a:solidFill>
                  <a:schemeClr val="tx1">
                    <a:lumMod val="75000"/>
                    <a:lumOff val="25000"/>
                  </a:schemeClr>
                </a:solidFill>
                <a:latin typeface="+mn-lt"/>
                <a:ea typeface="+mn-ea"/>
                <a:cs typeface="+mn-ea"/>
                <a:sym typeface="+mn-lt"/>
              </a:endParaRPr>
            </a:p>
          </p:txBody>
        </p:sp>
      </p:grpSp>
      <p:sp>
        <p:nvSpPr>
          <p:cNvPr id="9" name="椭圆 8"/>
          <p:cNvSpPr/>
          <p:nvPr/>
        </p:nvSpPr>
        <p:spPr>
          <a:xfrm>
            <a:off x="1548834" y="2218743"/>
            <a:ext cx="710139" cy="710139"/>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0" name="椭圆 9"/>
          <p:cNvSpPr/>
          <p:nvPr/>
        </p:nvSpPr>
        <p:spPr>
          <a:xfrm>
            <a:off x="2779187" y="1221793"/>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1" name="椭圆 10"/>
          <p:cNvSpPr/>
          <p:nvPr/>
        </p:nvSpPr>
        <p:spPr>
          <a:xfrm>
            <a:off x="4023786" y="2218743"/>
            <a:ext cx="710139" cy="710139"/>
          </a:xfrm>
          <a:prstGeom prst="ellipse">
            <a:avLst/>
          </a:prstGeom>
          <a:solidFill>
            <a:srgbClr val="00B0F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2" name="椭圆 11"/>
          <p:cNvSpPr/>
          <p:nvPr/>
        </p:nvSpPr>
        <p:spPr>
          <a:xfrm>
            <a:off x="3532192" y="3661811"/>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3" name="椭圆 12"/>
          <p:cNvSpPr/>
          <p:nvPr/>
        </p:nvSpPr>
        <p:spPr>
          <a:xfrm>
            <a:off x="2038835" y="3649111"/>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4" name="TextBox 13"/>
          <p:cNvSpPr txBox="1"/>
          <p:nvPr/>
        </p:nvSpPr>
        <p:spPr>
          <a:xfrm>
            <a:off x="1782166" y="1401616"/>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mn-lt"/>
                <a:ea typeface="+mn-ea"/>
                <a:cs typeface="+mn-ea"/>
                <a:sym typeface="+mn-lt"/>
              </a:rPr>
              <a:t>管理成本</a:t>
            </a:r>
          </a:p>
        </p:txBody>
      </p:sp>
      <p:sp>
        <p:nvSpPr>
          <p:cNvPr id="15" name="TextBox 14"/>
          <p:cNvSpPr txBox="1"/>
          <p:nvPr/>
        </p:nvSpPr>
        <p:spPr>
          <a:xfrm>
            <a:off x="4844876" y="2418122"/>
            <a:ext cx="902811" cy="307777"/>
          </a:xfrm>
          <a:prstGeom prst="rect">
            <a:avLst/>
          </a:prstGeom>
          <a:noFill/>
        </p:spPr>
        <p:txBody>
          <a:bodyPr wrap="none" rtlCol="0">
            <a:spAutoFit/>
          </a:bodyPr>
          <a:lstStyle/>
          <a:p>
            <a:r>
              <a:rPr lang="zh-CN" altLang="en-US" sz="1400" b="1" dirty="0">
                <a:solidFill>
                  <a:schemeClr val="tx1">
                    <a:lumMod val="65000"/>
                    <a:lumOff val="35000"/>
                  </a:schemeClr>
                </a:solidFill>
                <a:latin typeface="+mn-lt"/>
                <a:ea typeface="+mn-ea"/>
                <a:cs typeface="+mn-ea"/>
                <a:sym typeface="+mn-lt"/>
              </a:rPr>
              <a:t>其他成本</a:t>
            </a:r>
          </a:p>
        </p:txBody>
      </p:sp>
      <p:sp>
        <p:nvSpPr>
          <p:cNvPr id="16" name="TextBox 15"/>
          <p:cNvSpPr txBox="1"/>
          <p:nvPr/>
        </p:nvSpPr>
        <p:spPr>
          <a:xfrm>
            <a:off x="4338218" y="3920157"/>
            <a:ext cx="902811" cy="307777"/>
          </a:xfrm>
          <a:prstGeom prst="rect">
            <a:avLst/>
          </a:prstGeom>
          <a:noFill/>
        </p:spPr>
        <p:txBody>
          <a:bodyPr wrap="none" rtlCol="0">
            <a:spAutoFit/>
          </a:bodyPr>
          <a:lstStyle/>
          <a:p>
            <a:r>
              <a:rPr lang="zh-CN" altLang="en-US" sz="1400" b="1" dirty="0">
                <a:solidFill>
                  <a:schemeClr val="tx1">
                    <a:lumMod val="65000"/>
                    <a:lumOff val="35000"/>
                  </a:schemeClr>
                </a:solidFill>
                <a:latin typeface="+mn-lt"/>
                <a:ea typeface="+mn-ea"/>
                <a:cs typeface="+mn-ea"/>
                <a:sym typeface="+mn-lt"/>
              </a:rPr>
              <a:t>人员成本</a:t>
            </a:r>
          </a:p>
        </p:txBody>
      </p:sp>
      <p:sp>
        <p:nvSpPr>
          <p:cNvPr id="17" name="TextBox 16"/>
          <p:cNvSpPr txBox="1"/>
          <p:nvPr/>
        </p:nvSpPr>
        <p:spPr>
          <a:xfrm>
            <a:off x="499348" y="2451600"/>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mn-lt"/>
                <a:ea typeface="+mn-ea"/>
                <a:cs typeface="+mn-ea"/>
                <a:sym typeface="+mn-lt"/>
              </a:rPr>
              <a:t>办公成本</a:t>
            </a:r>
          </a:p>
        </p:txBody>
      </p:sp>
      <p:sp>
        <p:nvSpPr>
          <p:cNvPr id="18" name="TextBox 17"/>
          <p:cNvSpPr txBox="1"/>
          <p:nvPr/>
        </p:nvSpPr>
        <p:spPr>
          <a:xfrm>
            <a:off x="1009878" y="3870314"/>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mn-lt"/>
                <a:ea typeface="+mn-ea"/>
                <a:cs typeface="+mn-ea"/>
                <a:sym typeface="+mn-lt"/>
              </a:rPr>
              <a:t>营销成本</a:t>
            </a:r>
          </a:p>
        </p:txBody>
      </p:sp>
      <p:grpSp>
        <p:nvGrpSpPr>
          <p:cNvPr id="19" name="组合 18"/>
          <p:cNvGrpSpPr/>
          <p:nvPr/>
        </p:nvGrpSpPr>
        <p:grpSpPr>
          <a:xfrm>
            <a:off x="6161692" y="1275118"/>
            <a:ext cx="2077200" cy="432536"/>
            <a:chOff x="814328" y="3219334"/>
            <a:chExt cx="2077200" cy="432536"/>
          </a:xfrm>
        </p:grpSpPr>
        <p:grpSp>
          <p:nvGrpSpPr>
            <p:cNvPr id="20" name="组合 19"/>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圆角矩形 22"/>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TextBox 20"/>
            <p:cNvSpPr txBox="1"/>
            <p:nvPr/>
          </p:nvSpPr>
          <p:spPr>
            <a:xfrm>
              <a:off x="831250" y="3331792"/>
              <a:ext cx="1999302"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rgbClr val="00B0F0"/>
                  </a:solidFill>
                  <a:latin typeface="+mn-lt"/>
                  <a:ea typeface="+mn-ea"/>
                  <a:cs typeface="+mn-ea"/>
                  <a:sym typeface="+mn-lt"/>
                </a:rPr>
                <a:t>点击输入标题文本</a:t>
              </a:r>
            </a:p>
          </p:txBody>
        </p:sp>
      </p:grpSp>
      <p:sp>
        <p:nvSpPr>
          <p:cNvPr id="24" name="TextBox 23"/>
          <p:cNvSpPr txBox="1"/>
          <p:nvPr/>
        </p:nvSpPr>
        <p:spPr>
          <a:xfrm>
            <a:off x="5940152" y="2004549"/>
            <a:ext cx="2520281" cy="752514"/>
          </a:xfrm>
          <a:prstGeom prst="rect">
            <a:avLst/>
          </a:prstGeom>
          <a:noFill/>
        </p:spPr>
        <p:txBody>
          <a:bodyPr wrap="square" rtlCol="0">
            <a:spAutoFit/>
          </a:bodyPr>
          <a:lstStyle/>
          <a:p>
            <a:pPr>
              <a:lnSpc>
                <a:spcPct val="130000"/>
              </a:lnSpc>
              <a:defRPr/>
            </a:pPr>
            <a:r>
              <a:rPr lang="en-US" altLang="zh-CN" sz="1100" dirty="0">
                <a:latin typeface="+mn-lt"/>
                <a:ea typeface="+mn-ea"/>
                <a:cs typeface="+mn-ea"/>
                <a:sym typeface="+mn-lt"/>
              </a:rPr>
              <a:t>01</a:t>
            </a:r>
            <a:r>
              <a:rPr lang="zh-CN" altLang="en-US" sz="1100" dirty="0">
                <a:latin typeface="+mn-lt"/>
                <a:ea typeface="+mn-ea"/>
                <a:cs typeface="+mn-ea"/>
                <a:sym typeface="+mn-lt"/>
              </a:rPr>
              <a:t>、点击输入简要文字内容，文字内容需概括精炼，不用多余的文字修饰，言简意赅的说明分项内容</a:t>
            </a:r>
            <a:r>
              <a:rPr lang="en-US" altLang="zh-CN" sz="1100" dirty="0">
                <a:latin typeface="+mn-lt"/>
                <a:ea typeface="+mn-ea"/>
                <a:cs typeface="+mn-ea"/>
                <a:sym typeface="+mn-lt"/>
              </a:rPr>
              <a:t>……</a:t>
            </a:r>
            <a:endParaRPr lang="zh-CN" altLang="en-US" sz="1100" dirty="0">
              <a:latin typeface="+mn-lt"/>
              <a:ea typeface="+mn-ea"/>
              <a:cs typeface="+mn-ea"/>
              <a:sym typeface="+mn-lt"/>
            </a:endParaRPr>
          </a:p>
        </p:txBody>
      </p:sp>
      <p:sp>
        <p:nvSpPr>
          <p:cNvPr id="25" name="TextBox 24"/>
          <p:cNvSpPr txBox="1"/>
          <p:nvPr/>
        </p:nvSpPr>
        <p:spPr>
          <a:xfrm>
            <a:off x="5940152" y="2827348"/>
            <a:ext cx="2520281" cy="752514"/>
          </a:xfrm>
          <a:prstGeom prst="rect">
            <a:avLst/>
          </a:prstGeom>
          <a:noFill/>
        </p:spPr>
        <p:txBody>
          <a:bodyPr wrap="square" rtlCol="0">
            <a:spAutoFit/>
          </a:bodyPr>
          <a:lstStyle/>
          <a:p>
            <a:pPr>
              <a:lnSpc>
                <a:spcPct val="130000"/>
              </a:lnSpc>
              <a:defRPr/>
            </a:pPr>
            <a:r>
              <a:rPr lang="en-US" altLang="zh-CN" sz="1100" dirty="0">
                <a:latin typeface="+mn-lt"/>
                <a:ea typeface="+mn-ea"/>
                <a:cs typeface="+mn-ea"/>
                <a:sym typeface="+mn-lt"/>
              </a:rPr>
              <a:t>02</a:t>
            </a:r>
            <a:r>
              <a:rPr lang="zh-CN" altLang="en-US" sz="1100" dirty="0">
                <a:latin typeface="+mn-lt"/>
                <a:ea typeface="+mn-ea"/>
                <a:cs typeface="+mn-ea"/>
                <a:sym typeface="+mn-lt"/>
              </a:rPr>
              <a:t>、点击输入简要文字内容，文字内容需概括精炼，不用多余的文字修饰，言简意赅的说明分项内容</a:t>
            </a:r>
            <a:r>
              <a:rPr lang="en-US" altLang="zh-CN" sz="1100" dirty="0">
                <a:latin typeface="+mn-lt"/>
                <a:ea typeface="+mn-ea"/>
                <a:cs typeface="+mn-ea"/>
                <a:sym typeface="+mn-lt"/>
              </a:rPr>
              <a:t>……</a:t>
            </a:r>
            <a:endParaRPr lang="zh-CN" altLang="en-US" sz="1100" dirty="0">
              <a:latin typeface="+mn-lt"/>
              <a:ea typeface="+mn-ea"/>
              <a:cs typeface="+mn-ea"/>
              <a:sym typeface="+mn-lt"/>
            </a:endParaRPr>
          </a:p>
        </p:txBody>
      </p:sp>
      <p:sp>
        <p:nvSpPr>
          <p:cNvPr id="26" name="TextBox 25"/>
          <p:cNvSpPr txBox="1"/>
          <p:nvPr/>
        </p:nvSpPr>
        <p:spPr>
          <a:xfrm>
            <a:off x="5940152" y="3691444"/>
            <a:ext cx="2520281" cy="752514"/>
          </a:xfrm>
          <a:prstGeom prst="rect">
            <a:avLst/>
          </a:prstGeom>
          <a:noFill/>
        </p:spPr>
        <p:txBody>
          <a:bodyPr wrap="square" rtlCol="0">
            <a:spAutoFit/>
          </a:bodyPr>
          <a:lstStyle/>
          <a:p>
            <a:pPr>
              <a:lnSpc>
                <a:spcPct val="130000"/>
              </a:lnSpc>
              <a:defRPr/>
            </a:pPr>
            <a:r>
              <a:rPr lang="en-US" altLang="zh-CN" sz="1100" dirty="0">
                <a:latin typeface="+mn-lt"/>
                <a:ea typeface="+mn-ea"/>
                <a:cs typeface="+mn-ea"/>
                <a:sym typeface="+mn-lt"/>
              </a:rPr>
              <a:t>03</a:t>
            </a:r>
            <a:r>
              <a:rPr lang="zh-CN" altLang="en-US" sz="1100" dirty="0">
                <a:latin typeface="+mn-lt"/>
                <a:ea typeface="+mn-ea"/>
                <a:cs typeface="+mn-ea"/>
                <a:sym typeface="+mn-lt"/>
              </a:rPr>
              <a:t>、点击输入简要文字内容，文字内容需概括精炼，不用多余的文字修饰，言简意赅的说明分项内容</a:t>
            </a:r>
            <a:r>
              <a:rPr lang="en-US" altLang="zh-CN" sz="1100" dirty="0">
                <a:latin typeface="+mn-lt"/>
                <a:ea typeface="+mn-ea"/>
                <a:cs typeface="+mn-ea"/>
                <a:sym typeface="+mn-lt"/>
              </a:rPr>
              <a:t>……</a:t>
            </a:r>
            <a:endParaRPr lang="zh-CN" altLang="en-US" sz="1100" dirty="0">
              <a:latin typeface="+mn-lt"/>
              <a:ea typeface="+mn-ea"/>
              <a:cs typeface="+mn-ea"/>
              <a:sym typeface="+mn-lt"/>
            </a:endParaRPr>
          </a:p>
        </p:txBody>
      </p:sp>
      <p:sp>
        <p:nvSpPr>
          <p:cNvPr id="27" name="TextBox 26"/>
          <p:cNvSpPr txBox="1"/>
          <p:nvPr/>
        </p:nvSpPr>
        <p:spPr>
          <a:xfrm>
            <a:off x="2799460" y="1451298"/>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mn-lt"/>
                <a:ea typeface="+mn-ea"/>
                <a:cs typeface="+mn-ea"/>
                <a:sym typeface="+mn-lt"/>
              </a:rPr>
              <a:t>20%</a:t>
            </a:r>
            <a:endParaRPr lang="zh-CN" altLang="en-US" sz="1600" b="1" dirty="0">
              <a:solidFill>
                <a:schemeClr val="bg1"/>
              </a:solidFill>
              <a:latin typeface="+mn-lt"/>
              <a:ea typeface="+mn-ea"/>
              <a:cs typeface="+mn-ea"/>
              <a:sym typeface="+mn-lt"/>
            </a:endParaRPr>
          </a:p>
        </p:txBody>
      </p:sp>
      <p:sp>
        <p:nvSpPr>
          <p:cNvPr id="28" name="TextBox 27"/>
          <p:cNvSpPr txBox="1"/>
          <p:nvPr/>
        </p:nvSpPr>
        <p:spPr>
          <a:xfrm>
            <a:off x="1562212" y="2453379"/>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mn-lt"/>
                <a:ea typeface="+mn-ea"/>
                <a:cs typeface="+mn-ea"/>
                <a:sym typeface="+mn-lt"/>
              </a:rPr>
              <a:t>15%</a:t>
            </a:r>
            <a:endParaRPr lang="zh-CN" altLang="en-US" sz="1600" b="1" dirty="0">
              <a:solidFill>
                <a:schemeClr val="bg1"/>
              </a:solidFill>
              <a:latin typeface="+mn-lt"/>
              <a:ea typeface="+mn-ea"/>
              <a:cs typeface="+mn-ea"/>
              <a:sym typeface="+mn-lt"/>
            </a:endParaRPr>
          </a:p>
        </p:txBody>
      </p:sp>
      <p:sp>
        <p:nvSpPr>
          <p:cNvPr id="29" name="TextBox 28"/>
          <p:cNvSpPr txBox="1"/>
          <p:nvPr/>
        </p:nvSpPr>
        <p:spPr>
          <a:xfrm>
            <a:off x="4043175" y="2453379"/>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mn-lt"/>
                <a:ea typeface="+mn-ea"/>
                <a:cs typeface="+mn-ea"/>
                <a:sym typeface="+mn-lt"/>
              </a:rPr>
              <a:t>10%</a:t>
            </a:r>
            <a:endParaRPr lang="zh-CN" altLang="en-US" sz="1600" b="1" dirty="0">
              <a:solidFill>
                <a:schemeClr val="bg1"/>
              </a:solidFill>
              <a:latin typeface="+mn-lt"/>
              <a:ea typeface="+mn-ea"/>
              <a:cs typeface="+mn-ea"/>
              <a:sym typeface="+mn-lt"/>
            </a:endParaRPr>
          </a:p>
        </p:txBody>
      </p:sp>
      <p:sp>
        <p:nvSpPr>
          <p:cNvPr id="30" name="TextBox 29"/>
          <p:cNvSpPr txBox="1"/>
          <p:nvPr/>
        </p:nvSpPr>
        <p:spPr>
          <a:xfrm>
            <a:off x="2058224" y="3893769"/>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mn-lt"/>
                <a:ea typeface="+mn-ea"/>
                <a:cs typeface="+mn-ea"/>
                <a:sym typeface="+mn-lt"/>
              </a:rPr>
              <a:t>35%</a:t>
            </a:r>
            <a:endParaRPr lang="zh-CN" altLang="en-US" sz="1600" b="1" dirty="0">
              <a:solidFill>
                <a:schemeClr val="bg1"/>
              </a:solidFill>
              <a:latin typeface="+mn-lt"/>
              <a:ea typeface="+mn-ea"/>
              <a:cs typeface="+mn-ea"/>
              <a:sym typeface="+mn-lt"/>
            </a:endParaRPr>
          </a:p>
        </p:txBody>
      </p:sp>
      <p:sp>
        <p:nvSpPr>
          <p:cNvPr id="31" name="TextBox 30"/>
          <p:cNvSpPr txBox="1"/>
          <p:nvPr/>
        </p:nvSpPr>
        <p:spPr>
          <a:xfrm>
            <a:off x="3545572" y="3901091"/>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mn-lt"/>
                <a:ea typeface="+mn-ea"/>
                <a:cs typeface="+mn-ea"/>
                <a:sym typeface="+mn-lt"/>
              </a:rPr>
              <a:t>20%</a:t>
            </a:r>
            <a:endParaRPr lang="zh-CN" altLang="en-US" sz="1600" b="1" dirty="0">
              <a:solidFill>
                <a:schemeClr val="bg1"/>
              </a:solidFill>
              <a:latin typeface="+mn-lt"/>
              <a:ea typeface="+mn-ea"/>
              <a:cs typeface="+mn-ea"/>
              <a:sym typeface="+mn-lt"/>
            </a:endParaRPr>
          </a:p>
        </p:txBody>
      </p:sp>
      <p:grpSp>
        <p:nvGrpSpPr>
          <p:cNvPr id="37" name="组合 36"/>
          <p:cNvGrpSpPr/>
          <p:nvPr/>
        </p:nvGrpSpPr>
        <p:grpSpPr>
          <a:xfrm>
            <a:off x="-61796" y="196218"/>
            <a:ext cx="1765509" cy="551354"/>
            <a:chOff x="520640" y="251297"/>
            <a:chExt cx="1766054" cy="551523"/>
          </a:xfrm>
        </p:grpSpPr>
        <p:sp>
          <p:nvSpPr>
            <p:cNvPr id="38" name="矩形 3"/>
            <p:cNvSpPr>
              <a:spLocks noChangeArrowheads="1"/>
            </p:cNvSpPr>
            <p:nvPr/>
          </p:nvSpPr>
          <p:spPr bwMode="auto">
            <a:xfrm>
              <a:off x="872627"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支出成本</a:t>
              </a:r>
            </a:p>
          </p:txBody>
        </p:sp>
        <p:grpSp>
          <p:nvGrpSpPr>
            <p:cNvPr id="39" name="组合 38"/>
            <p:cNvGrpSpPr/>
            <p:nvPr/>
          </p:nvGrpSpPr>
          <p:grpSpPr>
            <a:xfrm>
              <a:off x="520640" y="515443"/>
              <a:ext cx="1766054" cy="287377"/>
              <a:chOff x="562081" y="425886"/>
              <a:chExt cx="1766054" cy="287377"/>
            </a:xfrm>
          </p:grpSpPr>
          <p:sp>
            <p:nvSpPr>
              <p:cNvPr id="40"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Expenditure cost</a:t>
                </a:r>
                <a:endParaRPr lang="zh-CN" altLang="en-US" sz="800" kern="0" dirty="0">
                  <a:solidFill>
                    <a:srgbClr val="FFFFFF">
                      <a:lumMod val="50000"/>
                    </a:srgbClr>
                  </a:solidFill>
                  <a:latin typeface="+mn-lt"/>
                  <a:ea typeface="+mn-ea"/>
                  <a:cs typeface="+mn-ea"/>
                  <a:sym typeface="+mn-lt"/>
                </a:endParaRPr>
              </a:p>
            </p:txBody>
          </p:sp>
          <p:grpSp>
            <p:nvGrpSpPr>
              <p:cNvPr id="41" name="组合 40"/>
              <p:cNvGrpSpPr/>
              <p:nvPr/>
            </p:nvGrpSpPr>
            <p:grpSpPr>
              <a:xfrm>
                <a:off x="931046" y="667544"/>
                <a:ext cx="1028125" cy="45719"/>
                <a:chOff x="688893" y="2574256"/>
                <a:chExt cx="7739508" cy="81111"/>
              </a:xfrm>
            </p:grpSpPr>
            <p:sp>
              <p:nvSpPr>
                <p:cNvPr id="42"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3"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4"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5"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6"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89120049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971600" y="2050687"/>
            <a:ext cx="1423450" cy="1423450"/>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 name="组合 3"/>
          <p:cNvGrpSpPr/>
          <p:nvPr/>
        </p:nvGrpSpPr>
        <p:grpSpPr>
          <a:xfrm>
            <a:off x="3004805" y="1381576"/>
            <a:ext cx="2846358" cy="284635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p:cNvGrpSpPr/>
          <p:nvPr/>
        </p:nvGrpSpPr>
        <p:grpSpPr>
          <a:xfrm>
            <a:off x="4932040" y="1410570"/>
            <a:ext cx="623903" cy="623903"/>
            <a:chOff x="304800" y="673100"/>
            <a:chExt cx="4000500" cy="4000500"/>
          </a:xfrm>
          <a:effectLst>
            <a:outerShdw blurRad="317500" dist="1905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7030A0"/>
                </a:solidFill>
                <a:cs typeface="+mn-ea"/>
                <a:sym typeface="+mn-lt"/>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B0F0"/>
                  </a:solidFill>
                  <a:cs typeface="+mn-ea"/>
                  <a:sym typeface="+mn-lt"/>
                </a:rPr>
                <a:t>1</a:t>
              </a:r>
              <a:endParaRPr lang="zh-CN" altLang="en-US" sz="2500" b="1" dirty="0">
                <a:solidFill>
                  <a:srgbClr val="00B0F0"/>
                </a:solidFill>
                <a:cs typeface="+mn-ea"/>
                <a:sym typeface="+mn-lt"/>
              </a:endParaRPr>
            </a:p>
          </p:txBody>
        </p:sp>
      </p:grpSp>
      <p:grpSp>
        <p:nvGrpSpPr>
          <p:cNvPr id="10" name="组合 9"/>
          <p:cNvGrpSpPr/>
          <p:nvPr/>
        </p:nvGrpSpPr>
        <p:grpSpPr>
          <a:xfrm>
            <a:off x="5477088" y="2450460"/>
            <a:ext cx="623903" cy="623903"/>
            <a:chOff x="304800" y="673100"/>
            <a:chExt cx="4000500" cy="4000500"/>
          </a:xfrm>
          <a:effectLst>
            <a:outerShdw blurRad="317500" dist="1905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7030A0"/>
                </a:solidFill>
                <a:cs typeface="+mn-ea"/>
                <a:sym typeface="+mn-lt"/>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B0F0"/>
                  </a:solidFill>
                  <a:cs typeface="+mn-ea"/>
                  <a:sym typeface="+mn-lt"/>
                </a:rPr>
                <a:t>2</a:t>
              </a:r>
              <a:endParaRPr lang="zh-CN" altLang="en-US" sz="2500" b="1" dirty="0">
                <a:solidFill>
                  <a:srgbClr val="00B0F0"/>
                </a:solidFill>
                <a:cs typeface="+mn-ea"/>
                <a:sym typeface="+mn-lt"/>
              </a:endParaRPr>
            </a:p>
          </p:txBody>
        </p:sp>
      </p:grpSp>
      <p:grpSp>
        <p:nvGrpSpPr>
          <p:cNvPr id="13" name="组合 12"/>
          <p:cNvGrpSpPr/>
          <p:nvPr/>
        </p:nvGrpSpPr>
        <p:grpSpPr>
          <a:xfrm>
            <a:off x="4932040" y="3541908"/>
            <a:ext cx="623903" cy="623903"/>
            <a:chOff x="304800" y="673100"/>
            <a:chExt cx="4000500" cy="4000500"/>
          </a:xfrm>
          <a:effectLst>
            <a:outerShdw blurRad="317500" dist="1905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7030A0"/>
                </a:solidFill>
                <a:cs typeface="+mn-ea"/>
                <a:sym typeface="+mn-lt"/>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B0F0"/>
                  </a:solidFill>
                  <a:cs typeface="+mn-ea"/>
                  <a:sym typeface="+mn-lt"/>
                </a:rPr>
                <a:t>3</a:t>
              </a:r>
              <a:endParaRPr lang="zh-CN" altLang="en-US" sz="2500" b="1" dirty="0">
                <a:solidFill>
                  <a:srgbClr val="00B0F0"/>
                </a:solidFill>
                <a:cs typeface="+mn-ea"/>
                <a:sym typeface="+mn-lt"/>
              </a:endParaRPr>
            </a:p>
          </p:txBody>
        </p:sp>
      </p:grpSp>
      <p:sp>
        <p:nvSpPr>
          <p:cNvPr id="16" name="TextBox 15"/>
          <p:cNvSpPr txBox="1"/>
          <p:nvPr/>
        </p:nvSpPr>
        <p:spPr>
          <a:xfrm>
            <a:off x="1426843" y="2460253"/>
            <a:ext cx="512961" cy="615553"/>
          </a:xfrm>
          <a:prstGeom prst="rect">
            <a:avLst/>
          </a:prstGeom>
          <a:noFill/>
        </p:spPr>
        <p:txBody>
          <a:bodyPr wrap="none" lIns="0" tIns="0" rIns="0" bIns="0" rtlCol="0">
            <a:spAutoFit/>
          </a:bodyPr>
          <a:lstStyle/>
          <a:p>
            <a:pPr algn="ctr"/>
            <a:r>
              <a:rPr lang="zh-CN" altLang="en-US" sz="2000" b="1" dirty="0">
                <a:solidFill>
                  <a:schemeClr val="bg1"/>
                </a:solidFill>
                <a:latin typeface="+mn-lt"/>
                <a:ea typeface="+mn-ea"/>
                <a:cs typeface="+mn-ea"/>
                <a:sym typeface="+mn-lt"/>
              </a:rPr>
              <a:t>销售</a:t>
            </a:r>
            <a:endParaRPr lang="en-US" altLang="zh-CN" sz="2000" b="1" dirty="0">
              <a:solidFill>
                <a:schemeClr val="bg1"/>
              </a:solidFill>
              <a:latin typeface="+mn-lt"/>
              <a:ea typeface="+mn-ea"/>
              <a:cs typeface="+mn-ea"/>
              <a:sym typeface="+mn-lt"/>
            </a:endParaRPr>
          </a:p>
          <a:p>
            <a:pPr algn="ctr"/>
            <a:r>
              <a:rPr lang="zh-CN" altLang="en-US" sz="2000" b="1" dirty="0">
                <a:solidFill>
                  <a:schemeClr val="bg1"/>
                </a:solidFill>
                <a:latin typeface="+mn-lt"/>
                <a:ea typeface="+mn-ea"/>
                <a:cs typeface="+mn-ea"/>
                <a:sym typeface="+mn-lt"/>
              </a:rPr>
              <a:t>方向</a:t>
            </a:r>
          </a:p>
        </p:txBody>
      </p:sp>
      <p:sp>
        <p:nvSpPr>
          <p:cNvPr id="17" name="TextBox 16"/>
          <p:cNvSpPr txBox="1"/>
          <p:nvPr/>
        </p:nvSpPr>
        <p:spPr>
          <a:xfrm>
            <a:off x="5827796" y="1438817"/>
            <a:ext cx="2200588" cy="577081"/>
          </a:xfrm>
          <a:prstGeom prst="rect">
            <a:avLst/>
          </a:prstGeom>
          <a:noFill/>
        </p:spPr>
        <p:txBody>
          <a:bodyPr wrap="square" lIns="0" tIns="0" rIns="0" bIns="0" rtlCol="0">
            <a:spAutoFit/>
          </a:bodyPr>
          <a:lstStyle/>
          <a:p>
            <a:pPr algn="just">
              <a:lnSpc>
                <a:spcPts val="1500"/>
              </a:lnSpc>
            </a:pPr>
            <a:r>
              <a:rPr lang="zh-CN" altLang="en-US" sz="1000" dirty="0">
                <a:latin typeface="+mn-lt"/>
                <a:ea typeface="+mn-ea"/>
                <a:cs typeface="+mn-ea"/>
                <a:sym typeface="+mn-lt"/>
              </a:rPr>
              <a:t>点击输入简要文字内容，文字内容需概括精炼，不用多余的文字修饰，言简意赅的说明分项内容</a:t>
            </a:r>
            <a:r>
              <a:rPr lang="en-US" altLang="zh-CN" sz="1000" dirty="0">
                <a:latin typeface="+mn-lt"/>
                <a:ea typeface="+mn-ea"/>
                <a:cs typeface="+mn-ea"/>
                <a:sym typeface="+mn-lt"/>
              </a:rPr>
              <a:t>……</a:t>
            </a:r>
            <a:r>
              <a:rPr lang="zh-CN" altLang="en-US" sz="1000" dirty="0">
                <a:latin typeface="+mn-lt"/>
                <a:ea typeface="+mn-ea"/>
                <a:cs typeface="+mn-ea"/>
                <a:sym typeface="+mn-lt"/>
              </a:rPr>
              <a:t>。</a:t>
            </a:r>
            <a:endParaRPr lang="en-US" altLang="zh-CN" sz="1000" dirty="0">
              <a:latin typeface="+mn-lt"/>
              <a:ea typeface="+mn-ea"/>
              <a:cs typeface="+mn-ea"/>
              <a:sym typeface="+mn-lt"/>
            </a:endParaRPr>
          </a:p>
        </p:txBody>
      </p:sp>
      <p:sp>
        <p:nvSpPr>
          <p:cNvPr id="18" name="TextBox 17"/>
          <p:cNvSpPr txBox="1"/>
          <p:nvPr/>
        </p:nvSpPr>
        <p:spPr>
          <a:xfrm>
            <a:off x="6259844" y="2478885"/>
            <a:ext cx="2200588" cy="577081"/>
          </a:xfrm>
          <a:prstGeom prst="rect">
            <a:avLst/>
          </a:prstGeom>
          <a:noFill/>
        </p:spPr>
        <p:txBody>
          <a:bodyPr wrap="square" lIns="0" tIns="0" rIns="0" bIns="0" rtlCol="0">
            <a:spAutoFit/>
          </a:bodyPr>
          <a:lstStyle/>
          <a:p>
            <a:pPr algn="just">
              <a:lnSpc>
                <a:spcPts val="1500"/>
              </a:lnSpc>
            </a:pPr>
            <a:r>
              <a:rPr lang="zh-CN" altLang="en-US" sz="1000" dirty="0">
                <a:latin typeface="+mn-lt"/>
                <a:ea typeface="+mn-ea"/>
                <a:cs typeface="+mn-ea"/>
                <a:sym typeface="+mn-lt"/>
              </a:rPr>
              <a:t>点击输入简要文字内容，文字内容需概括精炼，不用多余的文字修饰，言简意赅的说明分项内容</a:t>
            </a:r>
            <a:r>
              <a:rPr lang="en-US" altLang="zh-CN" sz="1000" dirty="0">
                <a:latin typeface="+mn-lt"/>
                <a:ea typeface="+mn-ea"/>
                <a:cs typeface="+mn-ea"/>
                <a:sym typeface="+mn-lt"/>
              </a:rPr>
              <a:t>……</a:t>
            </a:r>
            <a:r>
              <a:rPr lang="zh-CN" altLang="en-US" sz="1000" dirty="0">
                <a:latin typeface="+mn-lt"/>
                <a:ea typeface="+mn-ea"/>
                <a:cs typeface="+mn-ea"/>
                <a:sym typeface="+mn-lt"/>
              </a:rPr>
              <a:t>。</a:t>
            </a:r>
            <a:endParaRPr lang="en-US" altLang="zh-CN" sz="1000" dirty="0">
              <a:latin typeface="+mn-lt"/>
              <a:ea typeface="+mn-ea"/>
              <a:cs typeface="+mn-ea"/>
              <a:sym typeface="+mn-lt"/>
            </a:endParaRPr>
          </a:p>
        </p:txBody>
      </p:sp>
      <p:sp>
        <p:nvSpPr>
          <p:cNvPr id="19" name="TextBox 18"/>
          <p:cNvSpPr txBox="1"/>
          <p:nvPr/>
        </p:nvSpPr>
        <p:spPr>
          <a:xfrm>
            <a:off x="5774440" y="3593199"/>
            <a:ext cx="2200588" cy="577081"/>
          </a:xfrm>
          <a:prstGeom prst="rect">
            <a:avLst/>
          </a:prstGeom>
          <a:noFill/>
        </p:spPr>
        <p:txBody>
          <a:bodyPr wrap="square" lIns="0" tIns="0" rIns="0" bIns="0" rtlCol="0">
            <a:spAutoFit/>
          </a:bodyPr>
          <a:lstStyle/>
          <a:p>
            <a:pPr algn="just">
              <a:lnSpc>
                <a:spcPts val="1500"/>
              </a:lnSpc>
            </a:pPr>
            <a:r>
              <a:rPr lang="zh-CN" altLang="en-US" sz="1000" dirty="0">
                <a:latin typeface="+mn-lt"/>
                <a:ea typeface="+mn-ea"/>
                <a:cs typeface="+mn-ea"/>
                <a:sym typeface="+mn-lt"/>
              </a:rPr>
              <a:t>点击输入简要文字内容，文字内容需概括精炼，不用多余的文字修饰，言简意赅的说明分项内容</a:t>
            </a:r>
            <a:r>
              <a:rPr lang="en-US" altLang="zh-CN" sz="1000" dirty="0">
                <a:latin typeface="+mn-lt"/>
                <a:ea typeface="+mn-ea"/>
                <a:cs typeface="+mn-ea"/>
                <a:sym typeface="+mn-lt"/>
              </a:rPr>
              <a:t>……</a:t>
            </a:r>
            <a:r>
              <a:rPr lang="zh-CN" altLang="en-US" sz="1000" dirty="0">
                <a:latin typeface="+mn-lt"/>
                <a:ea typeface="+mn-ea"/>
                <a:cs typeface="+mn-ea"/>
                <a:sym typeface="+mn-lt"/>
              </a:rPr>
              <a:t>。</a:t>
            </a:r>
            <a:endParaRPr lang="en-US" altLang="zh-CN" sz="1000" dirty="0">
              <a:latin typeface="+mn-lt"/>
              <a:ea typeface="+mn-ea"/>
              <a:cs typeface="+mn-ea"/>
              <a:sym typeface="+mn-lt"/>
            </a:endParaRPr>
          </a:p>
        </p:txBody>
      </p:sp>
      <p:sp>
        <p:nvSpPr>
          <p:cNvPr id="20" name="TextBox 19"/>
          <p:cNvSpPr txBox="1"/>
          <p:nvPr/>
        </p:nvSpPr>
        <p:spPr>
          <a:xfrm>
            <a:off x="3491879" y="2069425"/>
            <a:ext cx="1752111" cy="1400383"/>
          </a:xfrm>
          <a:prstGeom prst="rect">
            <a:avLst/>
          </a:prstGeom>
          <a:noFill/>
        </p:spPr>
        <p:txBody>
          <a:bodyPr wrap="square" lIns="0" tIns="0" rIns="0" bIns="0" rtlCol="0">
            <a:spAutoFit/>
          </a:bodyPr>
          <a:lstStyle/>
          <a:p>
            <a:pPr algn="just">
              <a:lnSpc>
                <a:spcPct val="130000"/>
              </a:lnSpc>
            </a:pPr>
            <a:r>
              <a:rPr lang="zh-CN" altLang="en-US" sz="1400" dirty="0">
                <a:latin typeface="+mn-lt"/>
                <a:ea typeface="+mn-ea"/>
                <a:cs typeface="+mn-ea"/>
                <a:sym typeface="+mn-lt"/>
              </a:rPr>
              <a:t>点击输入简要文字内容，文字内容需概括精炼，不用多余的文字修饰，言简意赅的说明分项内容</a:t>
            </a:r>
            <a:r>
              <a:rPr lang="en-US" altLang="zh-CN" sz="1400" dirty="0">
                <a:latin typeface="+mn-lt"/>
                <a:ea typeface="+mn-ea"/>
                <a:cs typeface="+mn-ea"/>
                <a:sym typeface="+mn-lt"/>
              </a:rPr>
              <a:t>……</a:t>
            </a:r>
          </a:p>
        </p:txBody>
      </p:sp>
      <p:sp>
        <p:nvSpPr>
          <p:cNvPr id="21" name="Half Frame 12"/>
          <p:cNvSpPr/>
          <p:nvPr/>
        </p:nvSpPr>
        <p:spPr>
          <a:xfrm rot="8097294">
            <a:off x="2428709" y="2569527"/>
            <a:ext cx="360168" cy="395798"/>
          </a:xfrm>
          <a:prstGeom prst="halfFrame">
            <a:avLst/>
          </a:prstGeom>
          <a:solidFill>
            <a:srgbClr val="00B0F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CN" altLang="en-US">
              <a:cs typeface="+mn-ea"/>
              <a:sym typeface="+mn-lt"/>
            </a:endParaRPr>
          </a:p>
        </p:txBody>
      </p:sp>
      <p:grpSp>
        <p:nvGrpSpPr>
          <p:cNvPr id="27" name="组合 26"/>
          <p:cNvGrpSpPr/>
          <p:nvPr/>
        </p:nvGrpSpPr>
        <p:grpSpPr>
          <a:xfrm>
            <a:off x="-61796" y="196218"/>
            <a:ext cx="1765509" cy="551354"/>
            <a:chOff x="520640" y="251297"/>
            <a:chExt cx="1766054" cy="551523"/>
          </a:xfrm>
        </p:grpSpPr>
        <p:sp>
          <p:nvSpPr>
            <p:cNvPr id="28" name="矩形 3"/>
            <p:cNvSpPr>
              <a:spLocks noChangeArrowheads="1"/>
            </p:cNvSpPr>
            <p:nvPr/>
          </p:nvSpPr>
          <p:spPr bwMode="auto">
            <a:xfrm>
              <a:off x="87262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拓展销售</a:t>
              </a:r>
            </a:p>
          </p:txBody>
        </p:sp>
        <p:grpSp>
          <p:nvGrpSpPr>
            <p:cNvPr id="29" name="组合 28"/>
            <p:cNvGrpSpPr/>
            <p:nvPr/>
          </p:nvGrpSpPr>
          <p:grpSpPr>
            <a:xfrm>
              <a:off x="520640" y="515443"/>
              <a:ext cx="1766054" cy="287377"/>
              <a:chOff x="562081" y="425886"/>
              <a:chExt cx="1766054" cy="287377"/>
            </a:xfrm>
          </p:grpSpPr>
          <p:sp>
            <p:nvSpPr>
              <p:cNvPr id="30"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Expand sales</a:t>
                </a:r>
                <a:endParaRPr lang="zh-CN" altLang="en-US" sz="800" kern="0" dirty="0">
                  <a:solidFill>
                    <a:srgbClr val="FFFFFF">
                      <a:lumMod val="50000"/>
                    </a:srgbClr>
                  </a:solidFill>
                  <a:latin typeface="+mn-lt"/>
                  <a:ea typeface="+mn-ea"/>
                  <a:cs typeface="+mn-ea"/>
                  <a:sym typeface="+mn-lt"/>
                </a:endParaRPr>
              </a:p>
            </p:txBody>
          </p:sp>
          <p:grpSp>
            <p:nvGrpSpPr>
              <p:cNvPr id="31" name="组合 30"/>
              <p:cNvGrpSpPr/>
              <p:nvPr/>
            </p:nvGrpSpPr>
            <p:grpSpPr>
              <a:xfrm>
                <a:off x="931046" y="667544"/>
                <a:ext cx="1028125" cy="45719"/>
                <a:chOff x="688893" y="2574256"/>
                <a:chExt cx="7739508" cy="81111"/>
              </a:xfrm>
            </p:grpSpPr>
            <p:sp>
              <p:nvSpPr>
                <p:cNvPr id="32"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3"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4"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5"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6"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52536527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77194" y="1353344"/>
            <a:ext cx="2851220" cy="2851213"/>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6" name="组合 5"/>
          <p:cNvGrpSpPr/>
          <p:nvPr/>
        </p:nvGrpSpPr>
        <p:grpSpPr>
          <a:xfrm>
            <a:off x="3916485" y="3248318"/>
            <a:ext cx="656312" cy="656311"/>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9" name="组合 8"/>
          <p:cNvGrpSpPr/>
          <p:nvPr/>
        </p:nvGrpSpPr>
        <p:grpSpPr>
          <a:xfrm>
            <a:off x="2122202" y="1816204"/>
            <a:ext cx="282390" cy="28238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2" name="组合 11"/>
          <p:cNvGrpSpPr/>
          <p:nvPr/>
        </p:nvGrpSpPr>
        <p:grpSpPr>
          <a:xfrm>
            <a:off x="3609333" y="4187495"/>
            <a:ext cx="328649" cy="328648"/>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5" name="组合 14"/>
          <p:cNvGrpSpPr/>
          <p:nvPr/>
        </p:nvGrpSpPr>
        <p:grpSpPr>
          <a:xfrm>
            <a:off x="3265607" y="1245984"/>
            <a:ext cx="343725" cy="343724"/>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7" name="椭圆 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8" name="组合 17"/>
          <p:cNvGrpSpPr/>
          <p:nvPr/>
        </p:nvGrpSpPr>
        <p:grpSpPr>
          <a:xfrm>
            <a:off x="1574266" y="3964404"/>
            <a:ext cx="218415" cy="218414"/>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21" name="Group 30"/>
          <p:cNvGrpSpPr/>
          <p:nvPr/>
        </p:nvGrpSpPr>
        <p:grpSpPr>
          <a:xfrm>
            <a:off x="2896394" y="2004579"/>
            <a:ext cx="576066" cy="491765"/>
            <a:chOff x="3440113" y="1050925"/>
            <a:chExt cx="390525" cy="333376"/>
          </a:xfrm>
          <a:solidFill>
            <a:srgbClr val="0C54B6"/>
          </a:solidFill>
        </p:grpSpPr>
        <p:sp>
          <p:nvSpPr>
            <p:cNvPr id="22"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3"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4"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5"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6"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7"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sp>
        <p:nvSpPr>
          <p:cNvPr id="28" name="矩形 1"/>
          <p:cNvSpPr>
            <a:spLocks noChangeArrowheads="1"/>
          </p:cNvSpPr>
          <p:nvPr/>
        </p:nvSpPr>
        <p:spPr bwMode="auto">
          <a:xfrm>
            <a:off x="2394255" y="2570786"/>
            <a:ext cx="1568939"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mn-lt"/>
                <a:ea typeface="+mn-ea"/>
                <a:cs typeface="+mn-ea"/>
                <a:sym typeface="+mn-lt"/>
              </a:rPr>
              <a:t>此处添加标题内容点击此处添加内容点击此处添加内容此处添加标题内容点击此处添加内容点击此处添加内容</a:t>
            </a:r>
            <a:endParaRPr lang="zh-CN" altLang="zh-CN" sz="900" b="0" dirty="0">
              <a:solidFill>
                <a:srgbClr val="595959"/>
              </a:solidFill>
              <a:latin typeface="+mn-lt"/>
              <a:ea typeface="+mn-ea"/>
              <a:cs typeface="+mn-ea"/>
              <a:sym typeface="+mn-lt"/>
            </a:endParaRPr>
          </a:p>
        </p:txBody>
      </p:sp>
      <p:sp>
        <p:nvSpPr>
          <p:cNvPr id="29" name="TextBox 28"/>
          <p:cNvSpPr txBox="1"/>
          <p:nvPr/>
        </p:nvSpPr>
        <p:spPr>
          <a:xfrm>
            <a:off x="6948264" y="2572544"/>
            <a:ext cx="1591866" cy="400110"/>
          </a:xfrm>
          <a:prstGeom prst="rect">
            <a:avLst/>
          </a:prstGeom>
          <a:noFill/>
        </p:spPr>
        <p:txBody>
          <a:bodyPr wrap="square" rtlCol="0">
            <a:spAutoFit/>
          </a:bodyPr>
          <a:lstStyle/>
          <a:p>
            <a:pPr algn="r"/>
            <a:r>
              <a:rPr lang="zh-CN" altLang="en-US" sz="2000" b="0" dirty="0">
                <a:solidFill>
                  <a:srgbClr val="0070C0"/>
                </a:solidFill>
                <a:latin typeface="+mn-lt"/>
                <a:ea typeface="+mn-ea"/>
                <a:cs typeface="+mn-ea"/>
                <a:sym typeface="+mn-lt"/>
              </a:rPr>
              <a:t>工作回顾</a:t>
            </a:r>
          </a:p>
        </p:txBody>
      </p:sp>
      <p:sp>
        <p:nvSpPr>
          <p:cNvPr id="30" name="TextBox 22"/>
          <p:cNvSpPr txBox="1"/>
          <p:nvPr/>
        </p:nvSpPr>
        <p:spPr>
          <a:xfrm>
            <a:off x="5884272" y="3044124"/>
            <a:ext cx="2802528" cy="1340666"/>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l" fontAlgn="auto">
              <a:spcBef>
                <a:spcPts val="0"/>
              </a:spcBef>
              <a:defRPr/>
            </a:pPr>
            <a:r>
              <a:rPr kumimoji="0" lang="zh-CN" altLang="en-US" sz="1150" b="0" i="0" u="none" strike="noStrike" kern="0" cap="none" spc="0" normalizeH="0" baseline="0" noProof="1">
                <a:ln>
                  <a:noFill/>
                </a:ln>
                <a:solidFill>
                  <a:schemeClr val="tx1">
                    <a:lumMod val="65000"/>
                    <a:lumOff val="35000"/>
                  </a:schemeClr>
                </a:solidFill>
                <a:effectLst/>
                <a:uLnTx/>
                <a:uFillTx/>
                <a:latin typeface="+mn-lt"/>
                <a:ea typeface="+mn-ea"/>
                <a:cs typeface="+mn-ea"/>
                <a:sym typeface="+mn-lt"/>
              </a:rPr>
              <a:t>您的内容打在这里，或者通过复制您的文本后，在此框中选择粘贴，并选择只保留</a:t>
            </a:r>
            <a:r>
              <a:rPr lang="zh-CN" altLang="en-US" sz="1150" b="0" kern="0" noProof="1">
                <a:solidFill>
                  <a:schemeClr val="tx1">
                    <a:lumMod val="65000"/>
                    <a:lumOff val="35000"/>
                  </a:schemeClr>
                </a:solidFill>
                <a:latin typeface="+mn-lt"/>
                <a:ea typeface="+mn-ea"/>
                <a:cs typeface="+mn-ea"/>
                <a:sym typeface="+mn-lt"/>
              </a:rPr>
              <a:t>文字您的内容打在这里，或者通过复制您的文本后，在此框中选择粘贴，并选择只保留文字。您的内容打在这里，或者通过复制您的文本后，在此框中选择粘贴</a:t>
            </a:r>
            <a:endParaRPr lang="en-US" altLang="zh-CN" sz="1150" b="0" kern="0" noProof="1">
              <a:solidFill>
                <a:schemeClr val="tx1">
                  <a:lumMod val="65000"/>
                  <a:lumOff val="35000"/>
                </a:schemeClr>
              </a:solidFill>
              <a:latin typeface="+mn-lt"/>
              <a:ea typeface="+mn-ea"/>
              <a:cs typeface="+mn-ea"/>
              <a:sym typeface="+mn-lt"/>
            </a:endParaRPr>
          </a:p>
        </p:txBody>
      </p:sp>
      <p:grpSp>
        <p:nvGrpSpPr>
          <p:cNvPr id="31" name="组合 30"/>
          <p:cNvGrpSpPr/>
          <p:nvPr/>
        </p:nvGrpSpPr>
        <p:grpSpPr>
          <a:xfrm>
            <a:off x="4987122" y="1396848"/>
            <a:ext cx="998801" cy="998801"/>
            <a:chOff x="5252030" y="2008764"/>
            <a:chExt cx="809336" cy="809336"/>
          </a:xfrm>
          <a:solidFill>
            <a:srgbClr val="0070C0"/>
          </a:solidFill>
        </p:grpSpPr>
        <p:sp>
          <p:nvSpPr>
            <p:cNvPr id="32" name="椭圆 31"/>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33" name="椭圆 32"/>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4" name="组合 33"/>
          <p:cNvGrpSpPr/>
          <p:nvPr/>
        </p:nvGrpSpPr>
        <p:grpSpPr>
          <a:xfrm>
            <a:off x="875349" y="1798908"/>
            <a:ext cx="1146259" cy="1146259"/>
            <a:chOff x="5252030" y="2008764"/>
            <a:chExt cx="809336" cy="809336"/>
          </a:xfrm>
          <a:solidFill>
            <a:srgbClr val="0070C0"/>
          </a:solidFill>
        </p:grpSpPr>
        <p:sp>
          <p:nvSpPr>
            <p:cNvPr id="35" name="椭圆 3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36" name="椭圆 3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p:cNvGrpSpPr/>
          <p:nvPr/>
        </p:nvGrpSpPr>
        <p:grpSpPr>
          <a:xfrm>
            <a:off x="921970" y="3445825"/>
            <a:ext cx="444479" cy="444479"/>
            <a:chOff x="5252030" y="2008764"/>
            <a:chExt cx="809336" cy="809336"/>
          </a:xfrm>
          <a:solidFill>
            <a:srgbClr val="00B0F0"/>
          </a:solidFill>
        </p:grpSpPr>
        <p:sp>
          <p:nvSpPr>
            <p:cNvPr id="38" name="椭圆 37"/>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39" name="椭圆 38"/>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p:cNvGrpSpPr/>
          <p:nvPr/>
        </p:nvGrpSpPr>
        <p:grpSpPr>
          <a:xfrm>
            <a:off x="1878801" y="3065408"/>
            <a:ext cx="221831" cy="221831"/>
            <a:chOff x="5252030" y="2008764"/>
            <a:chExt cx="809336" cy="809336"/>
          </a:xfrm>
          <a:solidFill>
            <a:srgbClr val="00B0F0"/>
          </a:solidFill>
        </p:grpSpPr>
        <p:sp>
          <p:nvSpPr>
            <p:cNvPr id="41" name="椭圆 4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42" name="椭圆 41"/>
            <p:cNvSpPr/>
            <p:nvPr/>
          </p:nvSpPr>
          <p:spPr>
            <a:xfrm>
              <a:off x="5295589" y="2057095"/>
              <a:ext cx="714907" cy="714907"/>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3" name="组合 42"/>
          <p:cNvGrpSpPr/>
          <p:nvPr/>
        </p:nvGrpSpPr>
        <p:grpSpPr>
          <a:xfrm>
            <a:off x="1698046" y="1478792"/>
            <a:ext cx="221831" cy="221831"/>
            <a:chOff x="5252030" y="2008764"/>
            <a:chExt cx="809336" cy="809336"/>
          </a:xfrm>
          <a:solidFill>
            <a:srgbClr val="00B0F0"/>
          </a:solidFill>
        </p:grpSpPr>
        <p:sp>
          <p:nvSpPr>
            <p:cNvPr id="44" name="椭圆 43"/>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45" name="椭圆 44"/>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6" name="组合 45"/>
          <p:cNvGrpSpPr/>
          <p:nvPr/>
        </p:nvGrpSpPr>
        <p:grpSpPr>
          <a:xfrm>
            <a:off x="2509792" y="3932667"/>
            <a:ext cx="221831" cy="221831"/>
            <a:chOff x="5252030" y="2008764"/>
            <a:chExt cx="809336" cy="809336"/>
          </a:xfrm>
          <a:solidFill>
            <a:srgbClr val="00B0F0"/>
          </a:solidFill>
        </p:grpSpPr>
        <p:sp>
          <p:nvSpPr>
            <p:cNvPr id="47" name="椭圆 4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48" name="椭圆 4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9" name="组合 48"/>
          <p:cNvGrpSpPr/>
          <p:nvPr/>
        </p:nvGrpSpPr>
        <p:grpSpPr>
          <a:xfrm>
            <a:off x="2937878" y="3657965"/>
            <a:ext cx="164925" cy="164925"/>
            <a:chOff x="5252030" y="2008764"/>
            <a:chExt cx="809336" cy="809336"/>
          </a:xfrm>
          <a:solidFill>
            <a:srgbClr val="00B0F0"/>
          </a:solidFill>
        </p:grpSpPr>
        <p:sp>
          <p:nvSpPr>
            <p:cNvPr id="50" name="椭圆 49"/>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51" name="椭圆 50"/>
            <p:cNvSpPr/>
            <p:nvPr/>
          </p:nvSpPr>
          <p:spPr>
            <a:xfrm>
              <a:off x="5300210" y="2060330"/>
              <a:ext cx="707701" cy="707701"/>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2" name="组合 51"/>
          <p:cNvGrpSpPr/>
          <p:nvPr/>
        </p:nvGrpSpPr>
        <p:grpSpPr>
          <a:xfrm>
            <a:off x="4128318" y="2043218"/>
            <a:ext cx="444479" cy="444479"/>
            <a:chOff x="5252030" y="2008764"/>
            <a:chExt cx="809336" cy="809336"/>
          </a:xfrm>
          <a:solidFill>
            <a:srgbClr val="00B0F0"/>
          </a:solidFill>
        </p:grpSpPr>
        <p:sp>
          <p:nvSpPr>
            <p:cNvPr id="53" name="椭圆 52"/>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54" name="椭圆 53"/>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5" name="组合 54"/>
          <p:cNvGrpSpPr/>
          <p:nvPr/>
        </p:nvGrpSpPr>
        <p:grpSpPr>
          <a:xfrm>
            <a:off x="4665401" y="2900106"/>
            <a:ext cx="321721" cy="321721"/>
            <a:chOff x="5252030" y="2008764"/>
            <a:chExt cx="809336" cy="809336"/>
          </a:xfrm>
          <a:solidFill>
            <a:srgbClr val="00B0F0"/>
          </a:solidFill>
        </p:grpSpPr>
        <p:sp>
          <p:nvSpPr>
            <p:cNvPr id="56" name="椭圆 55"/>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57" name="椭圆 56"/>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8" name="组合 57"/>
          <p:cNvGrpSpPr/>
          <p:nvPr/>
        </p:nvGrpSpPr>
        <p:grpSpPr>
          <a:xfrm>
            <a:off x="4825213" y="2566983"/>
            <a:ext cx="160860" cy="160860"/>
            <a:chOff x="5252030" y="2008764"/>
            <a:chExt cx="809336" cy="809336"/>
          </a:xfrm>
          <a:solidFill>
            <a:srgbClr val="00B0F0"/>
          </a:solidFill>
        </p:grpSpPr>
        <p:sp>
          <p:nvSpPr>
            <p:cNvPr id="59" name="椭圆 58"/>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60" name="椭圆 59"/>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6" name="组合 75"/>
          <p:cNvGrpSpPr/>
          <p:nvPr/>
        </p:nvGrpSpPr>
        <p:grpSpPr>
          <a:xfrm>
            <a:off x="-61796" y="196218"/>
            <a:ext cx="1765509" cy="551354"/>
            <a:chOff x="520640" y="251297"/>
            <a:chExt cx="1766054" cy="551523"/>
          </a:xfrm>
        </p:grpSpPr>
        <p:sp>
          <p:nvSpPr>
            <p:cNvPr id="77" name="矩形 3"/>
            <p:cNvSpPr>
              <a:spLocks noChangeArrowheads="1"/>
            </p:cNvSpPr>
            <p:nvPr/>
          </p:nvSpPr>
          <p:spPr bwMode="auto">
            <a:xfrm>
              <a:off x="87262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工作回顾</a:t>
              </a:r>
            </a:p>
          </p:txBody>
        </p:sp>
        <p:grpSp>
          <p:nvGrpSpPr>
            <p:cNvPr id="78" name="组合 77"/>
            <p:cNvGrpSpPr/>
            <p:nvPr/>
          </p:nvGrpSpPr>
          <p:grpSpPr>
            <a:xfrm>
              <a:off x="520640" y="515443"/>
              <a:ext cx="1766054" cy="287377"/>
              <a:chOff x="562081" y="425886"/>
              <a:chExt cx="1766054" cy="287377"/>
            </a:xfrm>
          </p:grpSpPr>
          <p:sp>
            <p:nvSpPr>
              <p:cNvPr id="79"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Work review</a:t>
                </a:r>
                <a:endParaRPr lang="zh-CN" altLang="en-US" sz="800" kern="0" dirty="0">
                  <a:solidFill>
                    <a:srgbClr val="FFFFFF">
                      <a:lumMod val="50000"/>
                    </a:srgbClr>
                  </a:solidFill>
                  <a:latin typeface="+mn-lt"/>
                  <a:ea typeface="+mn-ea"/>
                  <a:cs typeface="+mn-ea"/>
                  <a:sym typeface="+mn-lt"/>
                </a:endParaRPr>
              </a:p>
            </p:txBody>
          </p:sp>
          <p:grpSp>
            <p:nvGrpSpPr>
              <p:cNvPr id="80" name="组合 79"/>
              <p:cNvGrpSpPr/>
              <p:nvPr/>
            </p:nvGrpSpPr>
            <p:grpSpPr>
              <a:xfrm>
                <a:off x="931046" y="667544"/>
                <a:ext cx="1028125" cy="45719"/>
                <a:chOff x="688893" y="2574256"/>
                <a:chExt cx="7739508" cy="81111"/>
              </a:xfrm>
            </p:grpSpPr>
            <p:sp>
              <p:nvSpPr>
                <p:cNvPr id="81"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2"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3"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4"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5"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33218777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91818"/>
            <a:ext cx="9144000" cy="969534"/>
          </a:xfrm>
          <a:prstGeom prst="rect">
            <a:avLst/>
          </a:prstGeom>
          <a:solidFill>
            <a:srgbClr val="01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17"/>
          <p:cNvSpPr txBox="1"/>
          <p:nvPr/>
        </p:nvSpPr>
        <p:spPr>
          <a:xfrm>
            <a:off x="3337584" y="2014975"/>
            <a:ext cx="3538672" cy="584775"/>
          </a:xfrm>
          <a:prstGeom prst="rect">
            <a:avLst/>
          </a:prstGeom>
          <a:noFill/>
        </p:spPr>
        <p:txBody>
          <a:bodyPr wrap="square" rtlCol="0">
            <a:spAutoFit/>
          </a:bodyPr>
          <a:lstStyle/>
          <a:p>
            <a:pPr defTabSz="914126" fontAlgn="auto">
              <a:spcBef>
                <a:spcPts val="0"/>
              </a:spcBef>
              <a:spcAft>
                <a:spcPts val="0"/>
              </a:spcAft>
              <a:defRPr/>
            </a:pPr>
            <a:r>
              <a:rPr lang="zh-CN" altLang="en-US" sz="3200" b="1" kern="0" dirty="0">
                <a:solidFill>
                  <a:schemeClr val="bg1"/>
                </a:solidFill>
                <a:latin typeface="+mn-lt"/>
                <a:ea typeface="+mn-ea"/>
                <a:cs typeface="+mn-ea"/>
                <a:sym typeface="+mn-lt"/>
              </a:rPr>
              <a:t>明年工作计划</a:t>
            </a:r>
          </a:p>
        </p:txBody>
      </p:sp>
      <p:sp>
        <p:nvSpPr>
          <p:cNvPr id="41" name="文本框 19"/>
          <p:cNvSpPr txBox="1"/>
          <p:nvPr/>
        </p:nvSpPr>
        <p:spPr bwMode="auto">
          <a:xfrm>
            <a:off x="3337583" y="2933022"/>
            <a:ext cx="4257871" cy="955646"/>
          </a:xfrm>
          <a:prstGeom prst="rect">
            <a:avLst/>
          </a:prstGeom>
          <a:noFill/>
        </p:spPr>
        <p:txBody>
          <a:bodyPr wrap="square" lIns="68580" tIns="34290" rIns="68580" bIns="34290">
            <a:spAutoFit/>
          </a:bodyPr>
          <a:lstStyle/>
          <a:p>
            <a:pPr>
              <a:lnSpc>
                <a:spcPct val="120000"/>
              </a:lnSpc>
            </a:pPr>
            <a:r>
              <a:rPr lang="zh-CN" altLang="en-US" sz="1200" dirty="0">
                <a:solidFill>
                  <a:schemeClr val="tx1">
                    <a:lumMod val="75000"/>
                    <a:lumOff val="25000"/>
                  </a:schemeClr>
                </a:solidFill>
                <a:latin typeface="+mn-lt"/>
                <a:ea typeface="+mn-ea"/>
                <a:cs typeface="+mn-ea"/>
                <a:sym typeface="+mn-lt"/>
              </a:rPr>
              <a:t>详细内容</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点击输入本栏的具体文字，简明扼要的说明分项内容，此为概念图解，请根据您的具体内容酌情修改。点击输入本栏的具体文字，简明扼要的说明分项内容，请根据您的具体内容酌情修改。</a:t>
            </a:r>
            <a:endParaRPr lang="en-US" altLang="zh-CN" sz="1200" dirty="0">
              <a:solidFill>
                <a:schemeClr val="tx1">
                  <a:lumMod val="75000"/>
                  <a:lumOff val="25000"/>
                </a:schemeClr>
              </a:solidFill>
              <a:latin typeface="+mn-lt"/>
              <a:ea typeface="+mn-ea"/>
              <a:cs typeface="+mn-ea"/>
              <a:sym typeface="+mn-lt"/>
            </a:endParaRPr>
          </a:p>
        </p:txBody>
      </p:sp>
      <p:grpSp>
        <p:nvGrpSpPr>
          <p:cNvPr id="76" name="组合 75"/>
          <p:cNvGrpSpPr/>
          <p:nvPr/>
        </p:nvGrpSpPr>
        <p:grpSpPr>
          <a:xfrm>
            <a:off x="3491880" y="1149122"/>
            <a:ext cx="414516" cy="414516"/>
            <a:chOff x="3543574" y="4265651"/>
            <a:chExt cx="414516" cy="414516"/>
          </a:xfrm>
        </p:grpSpPr>
        <p:sp>
          <p:nvSpPr>
            <p:cNvPr id="44" name="椭圆 43"/>
            <p:cNvSpPr/>
            <p:nvPr/>
          </p:nvSpPr>
          <p:spPr>
            <a:xfrm>
              <a:off x="3543574"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7" name="组合 46"/>
            <p:cNvGrpSpPr/>
            <p:nvPr/>
          </p:nvGrpSpPr>
          <p:grpSpPr>
            <a:xfrm>
              <a:off x="3629640" y="4325788"/>
              <a:ext cx="259976" cy="261734"/>
              <a:chOff x="5042691" y="2273922"/>
              <a:chExt cx="702937" cy="707690"/>
            </a:xfrm>
            <a:solidFill>
              <a:schemeClr val="bg1"/>
            </a:solidFill>
          </p:grpSpPr>
          <p:sp>
            <p:nvSpPr>
              <p:cNvPr id="74"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5"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7" name="组合 76"/>
          <p:cNvGrpSpPr/>
          <p:nvPr/>
        </p:nvGrpSpPr>
        <p:grpSpPr>
          <a:xfrm>
            <a:off x="4050431" y="1149122"/>
            <a:ext cx="414516" cy="414516"/>
            <a:chOff x="4102125" y="4265651"/>
            <a:chExt cx="414516" cy="414516"/>
          </a:xfrm>
        </p:grpSpPr>
        <p:sp>
          <p:nvSpPr>
            <p:cNvPr id="45" name="椭圆 44"/>
            <p:cNvSpPr/>
            <p:nvPr/>
          </p:nvSpPr>
          <p:spPr>
            <a:xfrm>
              <a:off x="4102125"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48" name="组合 47"/>
            <p:cNvGrpSpPr/>
            <p:nvPr/>
          </p:nvGrpSpPr>
          <p:grpSpPr>
            <a:xfrm>
              <a:off x="4199233" y="4358783"/>
              <a:ext cx="238761" cy="198211"/>
              <a:chOff x="3132963" y="3140191"/>
              <a:chExt cx="645573" cy="535933"/>
            </a:xfrm>
            <a:solidFill>
              <a:schemeClr val="bg1"/>
            </a:solidFill>
          </p:grpSpPr>
          <p:sp>
            <p:nvSpPr>
              <p:cNvPr id="68"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9"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0"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1"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2"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73"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9" name="组合 78"/>
          <p:cNvGrpSpPr/>
          <p:nvPr/>
        </p:nvGrpSpPr>
        <p:grpSpPr>
          <a:xfrm>
            <a:off x="5129792" y="1149122"/>
            <a:ext cx="414516" cy="414516"/>
            <a:chOff x="5181486" y="4265651"/>
            <a:chExt cx="414516" cy="414516"/>
          </a:xfrm>
        </p:grpSpPr>
        <p:sp>
          <p:nvSpPr>
            <p:cNvPr id="46" name="椭圆 45"/>
            <p:cNvSpPr/>
            <p:nvPr/>
          </p:nvSpPr>
          <p:spPr>
            <a:xfrm>
              <a:off x="5181486" y="4265651"/>
              <a:ext cx="414516" cy="414516"/>
            </a:xfrm>
            <a:prstGeom prst="ellipse">
              <a:avLst/>
            </a:prstGeom>
            <a:solidFill>
              <a:srgbClr val="01B0F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cs typeface="+mn-ea"/>
                <a:sym typeface="+mn-lt"/>
              </a:endParaRPr>
            </a:p>
          </p:txBody>
        </p:sp>
        <p:grpSp>
          <p:nvGrpSpPr>
            <p:cNvPr id="50" name="组合 49"/>
            <p:cNvGrpSpPr/>
            <p:nvPr/>
          </p:nvGrpSpPr>
          <p:grpSpPr>
            <a:xfrm>
              <a:off x="5287222" y="4375239"/>
              <a:ext cx="253419" cy="172633"/>
              <a:chOff x="4895160" y="4287159"/>
              <a:chExt cx="571418" cy="389258"/>
            </a:xfrm>
            <a:solidFill>
              <a:schemeClr val="bg1"/>
            </a:solidFill>
          </p:grpSpPr>
          <p:sp>
            <p:nvSpPr>
              <p:cNvPr id="59"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0"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5"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6"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67"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grpSp>
      <p:grpSp>
        <p:nvGrpSpPr>
          <p:cNvPr id="78" name="组合 77"/>
          <p:cNvGrpSpPr/>
          <p:nvPr/>
        </p:nvGrpSpPr>
        <p:grpSpPr>
          <a:xfrm>
            <a:off x="4574743" y="1149122"/>
            <a:ext cx="414516" cy="414516"/>
            <a:chOff x="4626437" y="4265651"/>
            <a:chExt cx="414516" cy="414516"/>
          </a:xfrm>
        </p:grpSpPr>
        <p:sp>
          <p:nvSpPr>
            <p:cNvPr id="49" name="椭圆 48"/>
            <p:cNvSpPr/>
            <p:nvPr/>
          </p:nvSpPr>
          <p:spPr>
            <a:xfrm>
              <a:off x="4626437" y="4265651"/>
              <a:ext cx="414516" cy="414516"/>
            </a:xfrm>
            <a:prstGeom prst="ellipse">
              <a:avLst/>
            </a:prstGeom>
            <a:solidFill>
              <a:srgbClr val="0170C0"/>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bg1"/>
                </a:solidFill>
                <a:cs typeface="+mn-ea"/>
                <a:sym typeface="+mn-lt"/>
              </a:endParaRPr>
            </a:p>
          </p:txBody>
        </p:sp>
        <p:grpSp>
          <p:nvGrpSpPr>
            <p:cNvPr id="51" name="组合 50"/>
            <p:cNvGrpSpPr/>
            <p:nvPr/>
          </p:nvGrpSpPr>
          <p:grpSpPr>
            <a:xfrm>
              <a:off x="4710891" y="4356960"/>
              <a:ext cx="232896" cy="199705"/>
              <a:chOff x="3546346" y="2339026"/>
              <a:chExt cx="897787" cy="769842"/>
            </a:xfrm>
            <a:solidFill>
              <a:schemeClr val="bg1"/>
            </a:solidFill>
          </p:grpSpPr>
          <p:sp>
            <p:nvSpPr>
              <p:cNvPr id="52"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3"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4"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5"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6"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7"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sp>
            <p:nvSpPr>
              <p:cNvPr id="58"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lt"/>
                  <a:ea typeface="+mn-ea"/>
                  <a:cs typeface="+mn-ea"/>
                  <a:sym typeface="+mn-lt"/>
                </a:endParaRPr>
              </a:p>
            </p:txBody>
          </p:sp>
        </p:grpSp>
      </p:grpSp>
      <p:grpSp>
        <p:nvGrpSpPr>
          <p:cNvPr id="83" name="组合 82"/>
          <p:cNvGrpSpPr/>
          <p:nvPr/>
        </p:nvGrpSpPr>
        <p:grpSpPr>
          <a:xfrm>
            <a:off x="1366956" y="1489357"/>
            <a:ext cx="1586056" cy="1586449"/>
            <a:chOff x="1041891" y="2887277"/>
            <a:chExt cx="1036261" cy="1036518"/>
          </a:xfrm>
        </p:grpSpPr>
        <p:sp>
          <p:nvSpPr>
            <p:cNvPr id="84" name="Oval 53"/>
            <p:cNvSpPr>
              <a:spLocks noChangeArrowheads="1"/>
            </p:cNvSpPr>
            <p:nvPr/>
          </p:nvSpPr>
          <p:spPr bwMode="auto">
            <a:xfrm>
              <a:off x="1041891" y="2887277"/>
              <a:ext cx="1036261" cy="1036518"/>
            </a:xfrm>
            <a:prstGeom prst="ellipse">
              <a:avLst/>
            </a:prstGeom>
            <a:solidFill>
              <a:srgbClr val="01B0F1"/>
            </a:solid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4400">
                <a:cs typeface="+mn-ea"/>
                <a:sym typeface="+mn-lt"/>
              </a:endParaRPr>
            </a:p>
          </p:txBody>
        </p:sp>
        <p:sp>
          <p:nvSpPr>
            <p:cNvPr id="85" name="Text Box 58"/>
            <p:cNvSpPr txBox="1">
              <a:spLocks noChangeArrowheads="1"/>
            </p:cNvSpPr>
            <p:nvPr/>
          </p:nvSpPr>
          <p:spPr bwMode="auto">
            <a:xfrm>
              <a:off x="1159958" y="3077737"/>
              <a:ext cx="782803" cy="708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6600" dirty="0">
                  <a:solidFill>
                    <a:schemeClr val="bg1"/>
                  </a:solidFill>
                  <a:latin typeface="+mn-lt"/>
                  <a:ea typeface="+mn-ea"/>
                  <a:cs typeface="+mn-ea"/>
                  <a:sym typeface="+mn-lt"/>
                </a:rPr>
                <a:t>05</a:t>
              </a:r>
            </a:p>
          </p:txBody>
        </p:sp>
      </p:grpSp>
      <p:grpSp>
        <p:nvGrpSpPr>
          <p:cNvPr id="80" name="组合 79"/>
          <p:cNvGrpSpPr/>
          <p:nvPr/>
        </p:nvGrpSpPr>
        <p:grpSpPr>
          <a:xfrm>
            <a:off x="916419" y="4532339"/>
            <a:ext cx="588857" cy="588857"/>
            <a:chOff x="304800" y="673100"/>
            <a:chExt cx="4000500" cy="4000500"/>
          </a:xfrm>
          <a:effectLst>
            <a:outerShdw blurRad="444500" dist="254000" dir="8100000" algn="tr" rotWithShape="0">
              <a:prstClr val="black">
                <a:alpha val="50000"/>
              </a:prstClr>
            </a:outerShdw>
          </a:effectLst>
        </p:grpSpPr>
        <p:sp>
          <p:nvSpPr>
            <p:cNvPr id="81"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6" name="组合 85"/>
          <p:cNvGrpSpPr/>
          <p:nvPr/>
        </p:nvGrpSpPr>
        <p:grpSpPr>
          <a:xfrm>
            <a:off x="4012225" y="4232345"/>
            <a:ext cx="252491" cy="252491"/>
            <a:chOff x="304800" y="673100"/>
            <a:chExt cx="4000500" cy="4000500"/>
          </a:xfrm>
          <a:effectLst>
            <a:outerShdw blurRad="444500" dist="254000" dir="8100000" algn="tr" rotWithShape="0">
              <a:prstClr val="black">
                <a:alpha val="50000"/>
              </a:prstClr>
            </a:outerShdw>
          </a:effectLst>
        </p:grpSpPr>
        <p:sp>
          <p:nvSpPr>
            <p:cNvPr id="87"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89" name="组合 88"/>
          <p:cNvGrpSpPr/>
          <p:nvPr/>
        </p:nvGrpSpPr>
        <p:grpSpPr>
          <a:xfrm>
            <a:off x="2093322" y="4197995"/>
            <a:ext cx="1179281" cy="1179281"/>
            <a:chOff x="304800" y="673100"/>
            <a:chExt cx="4000500" cy="4000500"/>
          </a:xfrm>
          <a:effectLst>
            <a:outerShdw blurRad="444500" dist="254000" dir="8100000" algn="tr" rotWithShape="0">
              <a:prstClr val="black">
                <a:alpha val="50000"/>
              </a:prstClr>
            </a:outerShdw>
          </a:effectLst>
        </p:grpSpPr>
        <p:sp>
          <p:nvSpPr>
            <p:cNvPr id="90"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1" name="椭圆 90"/>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92" name="组合 91"/>
          <p:cNvGrpSpPr/>
          <p:nvPr/>
        </p:nvGrpSpPr>
        <p:grpSpPr>
          <a:xfrm>
            <a:off x="1425263" y="4098496"/>
            <a:ext cx="520192" cy="520192"/>
            <a:chOff x="304800" y="673100"/>
            <a:chExt cx="4000500" cy="4000500"/>
          </a:xfrm>
          <a:effectLst>
            <a:outerShdw blurRad="444500" dist="254000" dir="8100000" algn="tr" rotWithShape="0">
              <a:prstClr val="black">
                <a:alpha val="50000"/>
              </a:prstClr>
            </a:outerShdw>
          </a:effectLst>
        </p:grpSpPr>
        <p:sp>
          <p:nvSpPr>
            <p:cNvPr id="93"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4" name="椭圆 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5" name="组合 94"/>
          <p:cNvGrpSpPr/>
          <p:nvPr/>
        </p:nvGrpSpPr>
        <p:grpSpPr>
          <a:xfrm>
            <a:off x="440975" y="4413610"/>
            <a:ext cx="316877" cy="316877"/>
            <a:chOff x="304800" y="673100"/>
            <a:chExt cx="4000500" cy="4000500"/>
          </a:xfrm>
          <a:effectLst>
            <a:outerShdw blurRad="444500" dist="254000" dir="8100000" algn="tr" rotWithShape="0">
              <a:prstClr val="black">
                <a:alpha val="50000"/>
              </a:prstClr>
            </a:outerShdw>
          </a:effectLst>
        </p:grpSpPr>
        <p:sp>
          <p:nvSpPr>
            <p:cNvPr id="96"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97" name="椭圆 9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98" name="组合 97"/>
          <p:cNvGrpSpPr/>
          <p:nvPr/>
        </p:nvGrpSpPr>
        <p:grpSpPr>
          <a:xfrm>
            <a:off x="267011" y="4230303"/>
            <a:ext cx="158438" cy="158438"/>
            <a:chOff x="304800" y="673100"/>
            <a:chExt cx="4000500" cy="4000500"/>
          </a:xfrm>
          <a:effectLst>
            <a:outerShdw blurRad="444500" dist="254000" dir="8100000" algn="tr" rotWithShape="0">
              <a:prstClr val="black">
                <a:alpha val="50000"/>
              </a:prstClr>
            </a:outerShdw>
          </a:effectLst>
        </p:grpSpPr>
        <p:sp>
          <p:nvSpPr>
            <p:cNvPr id="99"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00" name="椭圆 9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spTree>
    <p:extLst>
      <p:ext uri="{BB962C8B-B14F-4D97-AF65-F5344CB8AC3E}">
        <p14:creationId xmlns:p14="http://schemas.microsoft.com/office/powerpoint/2010/main" val="38190827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62957" y="1276277"/>
            <a:ext cx="2011893" cy="2011893"/>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椭圆 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2772690" y="1276277"/>
            <a:ext cx="2011893" cy="2011893"/>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椭圆 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4382423" y="1276277"/>
            <a:ext cx="2011893" cy="2011893"/>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5992157" y="1276277"/>
            <a:ext cx="2011893" cy="2011893"/>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椭圆 1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TextBox 14"/>
          <p:cNvSpPr txBox="1"/>
          <p:nvPr/>
        </p:nvSpPr>
        <p:spPr>
          <a:xfrm>
            <a:off x="1691680" y="1923678"/>
            <a:ext cx="954107" cy="743665"/>
          </a:xfrm>
          <a:prstGeom prst="rect">
            <a:avLst/>
          </a:prstGeom>
          <a:noFill/>
        </p:spPr>
        <p:txBody>
          <a:bodyPr wrap="none" rtlCol="0">
            <a:spAutoFit/>
          </a:bodyPr>
          <a:lstStyle/>
          <a:p>
            <a:pPr>
              <a:lnSpc>
                <a:spcPct val="150000"/>
              </a:lnSpc>
            </a:pPr>
            <a:r>
              <a:rPr lang="zh-CN" altLang="en-US" sz="1500" b="1" dirty="0">
                <a:solidFill>
                  <a:schemeClr val="tx1">
                    <a:lumMod val="75000"/>
                    <a:lumOff val="25000"/>
                  </a:schemeClr>
                </a:solidFill>
                <a:latin typeface="+mn-lt"/>
                <a:ea typeface="+mn-ea"/>
                <a:cs typeface="+mn-ea"/>
                <a:sym typeface="+mn-lt"/>
              </a:rPr>
              <a:t>点击输入</a:t>
            </a:r>
            <a:endParaRPr lang="en-US" altLang="zh-CN" sz="1500" b="1" dirty="0">
              <a:solidFill>
                <a:schemeClr val="tx1">
                  <a:lumMod val="75000"/>
                  <a:lumOff val="25000"/>
                </a:schemeClr>
              </a:solidFill>
              <a:latin typeface="+mn-lt"/>
              <a:ea typeface="+mn-ea"/>
              <a:cs typeface="+mn-ea"/>
              <a:sym typeface="+mn-lt"/>
            </a:endParaRPr>
          </a:p>
          <a:p>
            <a:pPr>
              <a:lnSpc>
                <a:spcPct val="150000"/>
              </a:lnSpc>
            </a:pPr>
            <a:r>
              <a:rPr lang="zh-CN" altLang="en-US" sz="1500" b="1" dirty="0">
                <a:solidFill>
                  <a:schemeClr val="tx1">
                    <a:lumMod val="75000"/>
                    <a:lumOff val="25000"/>
                  </a:schemeClr>
                </a:solidFill>
                <a:latin typeface="+mn-lt"/>
                <a:ea typeface="+mn-ea"/>
                <a:cs typeface="+mn-ea"/>
                <a:sym typeface="+mn-lt"/>
              </a:rPr>
              <a:t>标题文本</a:t>
            </a:r>
          </a:p>
        </p:txBody>
      </p:sp>
      <p:sp>
        <p:nvSpPr>
          <p:cNvPr id="16" name="TextBox 15"/>
          <p:cNvSpPr txBox="1"/>
          <p:nvPr/>
        </p:nvSpPr>
        <p:spPr>
          <a:xfrm>
            <a:off x="3247907" y="1923678"/>
            <a:ext cx="954107" cy="743665"/>
          </a:xfrm>
          <a:prstGeom prst="rect">
            <a:avLst/>
          </a:prstGeom>
          <a:noFill/>
        </p:spPr>
        <p:txBody>
          <a:bodyPr wrap="none" rtlCol="0">
            <a:spAutoFit/>
          </a:bodyPr>
          <a:lstStyle/>
          <a:p>
            <a:pPr>
              <a:lnSpc>
                <a:spcPct val="150000"/>
              </a:lnSpc>
            </a:pPr>
            <a:r>
              <a:rPr lang="zh-CN" altLang="en-US" sz="1500" b="1" dirty="0">
                <a:solidFill>
                  <a:schemeClr val="tx1">
                    <a:lumMod val="75000"/>
                    <a:lumOff val="25000"/>
                  </a:schemeClr>
                </a:solidFill>
                <a:latin typeface="+mn-lt"/>
                <a:ea typeface="+mn-ea"/>
                <a:cs typeface="+mn-ea"/>
                <a:sym typeface="+mn-lt"/>
              </a:rPr>
              <a:t>点击输入</a:t>
            </a:r>
            <a:endParaRPr lang="en-US" altLang="zh-CN" sz="1500" b="1" dirty="0">
              <a:solidFill>
                <a:schemeClr val="tx1">
                  <a:lumMod val="75000"/>
                  <a:lumOff val="25000"/>
                </a:schemeClr>
              </a:solidFill>
              <a:latin typeface="+mn-lt"/>
              <a:ea typeface="+mn-ea"/>
              <a:cs typeface="+mn-ea"/>
              <a:sym typeface="+mn-lt"/>
            </a:endParaRPr>
          </a:p>
          <a:p>
            <a:pPr>
              <a:lnSpc>
                <a:spcPct val="150000"/>
              </a:lnSpc>
            </a:pPr>
            <a:r>
              <a:rPr lang="zh-CN" altLang="en-US" sz="1500" b="1" dirty="0">
                <a:solidFill>
                  <a:schemeClr val="tx1">
                    <a:lumMod val="75000"/>
                    <a:lumOff val="25000"/>
                  </a:schemeClr>
                </a:solidFill>
                <a:latin typeface="+mn-lt"/>
                <a:ea typeface="+mn-ea"/>
                <a:cs typeface="+mn-ea"/>
                <a:sym typeface="+mn-lt"/>
              </a:rPr>
              <a:t>标题文本</a:t>
            </a:r>
          </a:p>
        </p:txBody>
      </p:sp>
      <p:sp>
        <p:nvSpPr>
          <p:cNvPr id="17" name="TextBox 16"/>
          <p:cNvSpPr txBox="1"/>
          <p:nvPr/>
        </p:nvSpPr>
        <p:spPr>
          <a:xfrm>
            <a:off x="4893034" y="1923678"/>
            <a:ext cx="954107" cy="743665"/>
          </a:xfrm>
          <a:prstGeom prst="rect">
            <a:avLst/>
          </a:prstGeom>
          <a:noFill/>
        </p:spPr>
        <p:txBody>
          <a:bodyPr wrap="none" rtlCol="0">
            <a:spAutoFit/>
          </a:bodyPr>
          <a:lstStyle/>
          <a:p>
            <a:pPr>
              <a:lnSpc>
                <a:spcPct val="150000"/>
              </a:lnSpc>
            </a:pPr>
            <a:r>
              <a:rPr lang="zh-CN" altLang="en-US" sz="1500" b="1" dirty="0">
                <a:solidFill>
                  <a:schemeClr val="tx1">
                    <a:lumMod val="75000"/>
                    <a:lumOff val="25000"/>
                  </a:schemeClr>
                </a:solidFill>
                <a:latin typeface="+mn-lt"/>
                <a:ea typeface="+mn-ea"/>
                <a:cs typeface="+mn-ea"/>
                <a:sym typeface="+mn-lt"/>
              </a:rPr>
              <a:t>点击输入</a:t>
            </a:r>
            <a:endParaRPr lang="en-US" altLang="zh-CN" sz="1500" b="1" dirty="0">
              <a:solidFill>
                <a:schemeClr val="tx1">
                  <a:lumMod val="75000"/>
                  <a:lumOff val="25000"/>
                </a:schemeClr>
              </a:solidFill>
              <a:latin typeface="+mn-lt"/>
              <a:ea typeface="+mn-ea"/>
              <a:cs typeface="+mn-ea"/>
              <a:sym typeface="+mn-lt"/>
            </a:endParaRPr>
          </a:p>
          <a:p>
            <a:pPr>
              <a:lnSpc>
                <a:spcPct val="150000"/>
              </a:lnSpc>
            </a:pPr>
            <a:r>
              <a:rPr lang="zh-CN" altLang="en-US" sz="1500" b="1" dirty="0">
                <a:solidFill>
                  <a:schemeClr val="tx1">
                    <a:lumMod val="75000"/>
                    <a:lumOff val="25000"/>
                  </a:schemeClr>
                </a:solidFill>
                <a:latin typeface="+mn-lt"/>
                <a:ea typeface="+mn-ea"/>
                <a:cs typeface="+mn-ea"/>
                <a:sym typeface="+mn-lt"/>
              </a:rPr>
              <a:t>标题文本</a:t>
            </a:r>
          </a:p>
        </p:txBody>
      </p:sp>
      <p:sp>
        <p:nvSpPr>
          <p:cNvPr id="18" name="TextBox 17"/>
          <p:cNvSpPr txBox="1"/>
          <p:nvPr/>
        </p:nvSpPr>
        <p:spPr>
          <a:xfrm>
            <a:off x="6500060" y="1923678"/>
            <a:ext cx="954107" cy="743665"/>
          </a:xfrm>
          <a:prstGeom prst="rect">
            <a:avLst/>
          </a:prstGeom>
          <a:noFill/>
        </p:spPr>
        <p:txBody>
          <a:bodyPr wrap="none" rtlCol="0">
            <a:spAutoFit/>
          </a:bodyPr>
          <a:lstStyle/>
          <a:p>
            <a:pPr>
              <a:lnSpc>
                <a:spcPct val="150000"/>
              </a:lnSpc>
            </a:pPr>
            <a:r>
              <a:rPr lang="zh-CN" altLang="en-US" sz="1500" b="1" dirty="0">
                <a:solidFill>
                  <a:schemeClr val="tx1">
                    <a:lumMod val="75000"/>
                    <a:lumOff val="25000"/>
                  </a:schemeClr>
                </a:solidFill>
                <a:latin typeface="+mn-lt"/>
                <a:ea typeface="+mn-ea"/>
                <a:cs typeface="+mn-ea"/>
                <a:sym typeface="+mn-lt"/>
              </a:rPr>
              <a:t>点击输入</a:t>
            </a:r>
            <a:endParaRPr lang="en-US" altLang="zh-CN" sz="1500" b="1" dirty="0">
              <a:solidFill>
                <a:schemeClr val="tx1">
                  <a:lumMod val="75000"/>
                  <a:lumOff val="25000"/>
                </a:schemeClr>
              </a:solidFill>
              <a:latin typeface="+mn-lt"/>
              <a:ea typeface="+mn-ea"/>
              <a:cs typeface="+mn-ea"/>
              <a:sym typeface="+mn-lt"/>
            </a:endParaRPr>
          </a:p>
          <a:p>
            <a:pPr>
              <a:lnSpc>
                <a:spcPct val="150000"/>
              </a:lnSpc>
            </a:pPr>
            <a:r>
              <a:rPr lang="zh-CN" altLang="en-US" sz="1500" b="1" dirty="0">
                <a:solidFill>
                  <a:schemeClr val="tx1">
                    <a:lumMod val="75000"/>
                    <a:lumOff val="25000"/>
                  </a:schemeClr>
                </a:solidFill>
                <a:latin typeface="+mn-lt"/>
                <a:ea typeface="+mn-ea"/>
                <a:cs typeface="+mn-ea"/>
                <a:sym typeface="+mn-lt"/>
              </a:rPr>
              <a:t>标题文本</a:t>
            </a:r>
          </a:p>
        </p:txBody>
      </p:sp>
      <p:sp>
        <p:nvSpPr>
          <p:cNvPr id="19" name="椭圆 18"/>
          <p:cNvSpPr/>
          <p:nvPr/>
        </p:nvSpPr>
        <p:spPr>
          <a:xfrm>
            <a:off x="4575050" y="2928956"/>
            <a:ext cx="500908" cy="500908"/>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5717380" y="3153267"/>
            <a:ext cx="274777" cy="27477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2552263" y="3153626"/>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2255929" y="3271965"/>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6175518" y="3158286"/>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3062244" y="3150781"/>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6553278" y="3282188"/>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3850333" y="3185392"/>
            <a:ext cx="250454" cy="250454"/>
          </a:xfrm>
          <a:prstGeom prst="ellipse">
            <a:avLst/>
          </a:prstGeom>
          <a:solidFill>
            <a:srgbClr val="00B0F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a:off x="6726981" y="315198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4151556" y="3160040"/>
            <a:ext cx="274777" cy="27477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7359742" y="3209176"/>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5900741" y="2969482"/>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070359" y="3282472"/>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4506355" y="3005579"/>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3206031" y="3097426"/>
            <a:ext cx="322151" cy="32215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5075958" y="3150163"/>
            <a:ext cx="274777" cy="27477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1206867" y="3153496"/>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921657" y="3284728"/>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2772349" y="297022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1690644" y="3206559"/>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6193490" y="3012774"/>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7730460" y="3144202"/>
            <a:ext cx="274777" cy="27477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TextBox 40"/>
          <p:cNvSpPr txBox="1"/>
          <p:nvPr/>
        </p:nvSpPr>
        <p:spPr>
          <a:xfrm>
            <a:off x="2323584" y="3976774"/>
            <a:ext cx="4487644" cy="665054"/>
          </a:xfrm>
          <a:prstGeom prst="rect">
            <a:avLst/>
          </a:prstGeom>
          <a:noFill/>
        </p:spPr>
        <p:txBody>
          <a:bodyPr wrap="square" lIns="0" tIns="0" rIns="0" bIns="0" rtlCol="0">
            <a:spAutoFit/>
          </a:bodyPr>
          <a:lstStyle/>
          <a:p>
            <a:pPr algn="just">
              <a:lnSpc>
                <a:spcPct val="150000"/>
              </a:lnSpc>
            </a:pPr>
            <a:r>
              <a:rPr lang="zh-CN" altLang="en-US" sz="1000" dirty="0">
                <a:latin typeface="+mn-lt"/>
                <a:ea typeface="+mn-ea"/>
                <a:cs typeface="+mn-ea"/>
                <a:sym typeface="+mn-lt"/>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000" dirty="0">
                <a:latin typeface="+mn-lt"/>
                <a:ea typeface="+mn-ea"/>
                <a:cs typeface="+mn-ea"/>
                <a:sym typeface="+mn-lt"/>
              </a:rPr>
              <a:t>……</a:t>
            </a:r>
          </a:p>
        </p:txBody>
      </p:sp>
      <p:sp>
        <p:nvSpPr>
          <p:cNvPr id="42" name="Freeform 5"/>
          <p:cNvSpPr>
            <a:spLocks/>
          </p:cNvSpPr>
          <p:nvPr/>
        </p:nvSpPr>
        <p:spPr bwMode="auto">
          <a:xfrm>
            <a:off x="2018016" y="3981409"/>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sp>
        <p:nvSpPr>
          <p:cNvPr id="43" name="Freeform 5"/>
          <p:cNvSpPr>
            <a:spLocks/>
          </p:cNvSpPr>
          <p:nvPr/>
        </p:nvSpPr>
        <p:spPr bwMode="auto">
          <a:xfrm flipH="1">
            <a:off x="6957280" y="3939902"/>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grpSp>
        <p:nvGrpSpPr>
          <p:cNvPr id="49" name="组合 48"/>
          <p:cNvGrpSpPr/>
          <p:nvPr/>
        </p:nvGrpSpPr>
        <p:grpSpPr>
          <a:xfrm>
            <a:off x="-61796" y="196218"/>
            <a:ext cx="1765509" cy="551354"/>
            <a:chOff x="520640" y="251297"/>
            <a:chExt cx="1766054" cy="551523"/>
          </a:xfrm>
        </p:grpSpPr>
        <p:sp>
          <p:nvSpPr>
            <p:cNvPr id="50" name="矩形 3"/>
            <p:cNvSpPr>
              <a:spLocks noChangeArrowheads="1"/>
            </p:cNvSpPr>
            <p:nvPr/>
          </p:nvSpPr>
          <p:spPr bwMode="auto">
            <a:xfrm>
              <a:off x="872626"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工作回顾</a:t>
              </a:r>
            </a:p>
          </p:txBody>
        </p:sp>
        <p:grpSp>
          <p:nvGrpSpPr>
            <p:cNvPr id="51" name="组合 50"/>
            <p:cNvGrpSpPr/>
            <p:nvPr/>
          </p:nvGrpSpPr>
          <p:grpSpPr>
            <a:xfrm>
              <a:off x="520640" y="515443"/>
              <a:ext cx="1766054" cy="287377"/>
              <a:chOff x="562081" y="425886"/>
              <a:chExt cx="1766054" cy="287377"/>
            </a:xfrm>
          </p:grpSpPr>
          <p:sp>
            <p:nvSpPr>
              <p:cNvPr id="52"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Work review</a:t>
                </a:r>
                <a:endParaRPr lang="zh-CN" altLang="en-US" sz="800" kern="0" dirty="0">
                  <a:solidFill>
                    <a:srgbClr val="FFFFFF">
                      <a:lumMod val="50000"/>
                    </a:srgbClr>
                  </a:solidFill>
                  <a:latin typeface="+mn-lt"/>
                  <a:ea typeface="+mn-ea"/>
                  <a:cs typeface="+mn-ea"/>
                  <a:sym typeface="+mn-lt"/>
                </a:endParaRPr>
              </a:p>
            </p:txBody>
          </p:sp>
          <p:grpSp>
            <p:nvGrpSpPr>
              <p:cNvPr id="53" name="组合 52"/>
              <p:cNvGrpSpPr/>
              <p:nvPr/>
            </p:nvGrpSpPr>
            <p:grpSpPr>
              <a:xfrm>
                <a:off x="931046" y="667544"/>
                <a:ext cx="1028125" cy="45719"/>
                <a:chOff x="688893" y="2574256"/>
                <a:chExt cx="7739508" cy="81111"/>
              </a:xfrm>
            </p:grpSpPr>
            <p:sp>
              <p:nvSpPr>
                <p:cNvPr id="5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5"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6"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7"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8"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52536527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99274" y="1275606"/>
            <a:ext cx="1506792" cy="1506792"/>
            <a:chOff x="3481448" y="2338049"/>
            <a:chExt cx="2181104" cy="2181104"/>
          </a:xfrm>
        </p:grpSpPr>
        <p:grpSp>
          <p:nvGrpSpPr>
            <p:cNvPr id="41" name="组合 40"/>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mn-lt"/>
                  <a:ea typeface="+mn-ea"/>
                  <a:cs typeface="+mn-ea"/>
                  <a:sym typeface="+mn-lt"/>
                </a:endParaRPr>
              </a:p>
            </p:txBody>
          </p:sp>
          <p:sp>
            <p:nvSpPr>
              <p:cNvPr id="44" name="椭圆 4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mn-lt"/>
                  <a:ea typeface="+mn-ea"/>
                  <a:cs typeface="+mn-ea"/>
                  <a:sym typeface="+mn-lt"/>
                </a:endParaRPr>
              </a:p>
            </p:txBody>
          </p:sp>
        </p:grpSp>
        <p:sp>
          <p:nvSpPr>
            <p:cNvPr id="42" name="TextBox 41"/>
            <p:cNvSpPr txBox="1"/>
            <p:nvPr/>
          </p:nvSpPr>
          <p:spPr>
            <a:xfrm>
              <a:off x="3859414" y="3125467"/>
              <a:ext cx="144605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70C0"/>
                  </a:solidFill>
                  <a:effectLst/>
                  <a:uLnTx/>
                  <a:uFillTx/>
                  <a:latin typeface="+mn-lt"/>
                  <a:ea typeface="+mn-ea"/>
                  <a:cs typeface="+mn-ea"/>
                  <a:sym typeface="+mn-lt"/>
                </a:rPr>
                <a:t>方案</a:t>
              </a:r>
              <a:r>
                <a:rPr kumimoji="0" lang="en-US" altLang="zh-CN" sz="2000" b="0" i="0" u="none" strike="noStrike" kern="0" cap="none" spc="0" normalizeH="0" baseline="0" noProof="0" dirty="0">
                  <a:ln>
                    <a:noFill/>
                  </a:ln>
                  <a:solidFill>
                    <a:srgbClr val="0070C0"/>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srgbClr val="0070C0"/>
                </a:solidFill>
                <a:effectLst/>
                <a:uLnTx/>
                <a:uFillTx/>
                <a:latin typeface="+mn-lt"/>
                <a:ea typeface="+mn-ea"/>
                <a:cs typeface="+mn-ea"/>
                <a:sym typeface="+mn-lt"/>
              </a:endParaRPr>
            </a:p>
          </p:txBody>
        </p:sp>
      </p:grpSp>
      <p:sp>
        <p:nvSpPr>
          <p:cNvPr id="45" name="矩形 44"/>
          <p:cNvSpPr/>
          <p:nvPr/>
        </p:nvSpPr>
        <p:spPr>
          <a:xfrm>
            <a:off x="569066" y="3018142"/>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3">
                    <a:lumMod val="50000"/>
                  </a:schemeClr>
                </a:solidFill>
                <a:effectLst/>
                <a:uLnTx/>
                <a:uFillTx/>
                <a:latin typeface="+mn-lt"/>
                <a:ea typeface="+mn-ea"/>
                <a:cs typeface="+mn-ea"/>
                <a:sym typeface="+mn-lt"/>
              </a:rPr>
              <a:t>请在这里输入您的文字；请在这里输入您的文字；请在这里输入您的文字；请在这里输入您的文字。</a:t>
            </a:r>
          </a:p>
        </p:txBody>
      </p:sp>
      <p:grpSp>
        <p:nvGrpSpPr>
          <p:cNvPr id="46" name="组合 45"/>
          <p:cNvGrpSpPr/>
          <p:nvPr/>
        </p:nvGrpSpPr>
        <p:grpSpPr>
          <a:xfrm>
            <a:off x="2202992" y="3100157"/>
            <a:ext cx="473766" cy="477588"/>
            <a:chOff x="3041651" y="3326606"/>
            <a:chExt cx="631825" cy="636588"/>
          </a:xfrm>
        </p:grpSpPr>
        <p:sp>
          <p:nvSpPr>
            <p:cNvPr id="47" name="Oval 9"/>
            <p:cNvSpPr>
              <a:spLocks noChangeArrowheads="1"/>
            </p:cNvSpPr>
            <p:nvPr/>
          </p:nvSpPr>
          <p:spPr bwMode="auto">
            <a:xfrm>
              <a:off x="3041651" y="3326606"/>
              <a:ext cx="631825" cy="636588"/>
            </a:xfrm>
            <a:prstGeom prst="ellipse">
              <a:avLst/>
            </a:prstGeom>
            <a:solidFill>
              <a:srgbClr val="0070C0"/>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48"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49"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50" name="组合 49"/>
          <p:cNvGrpSpPr/>
          <p:nvPr/>
        </p:nvGrpSpPr>
        <p:grpSpPr>
          <a:xfrm>
            <a:off x="2837402" y="1275606"/>
            <a:ext cx="1506792" cy="1506792"/>
            <a:chOff x="3481448" y="2338049"/>
            <a:chExt cx="2181104" cy="2181104"/>
          </a:xfrm>
        </p:grpSpPr>
        <p:grpSp>
          <p:nvGrpSpPr>
            <p:cNvPr id="51" name="组合 50"/>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mn-lt"/>
                  <a:ea typeface="+mn-ea"/>
                  <a:cs typeface="+mn-ea"/>
                  <a:sym typeface="+mn-lt"/>
                </a:endParaRPr>
              </a:p>
            </p:txBody>
          </p:sp>
          <p:sp>
            <p:nvSpPr>
              <p:cNvPr id="54" name="椭圆 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mn-lt"/>
                  <a:ea typeface="+mn-ea"/>
                  <a:cs typeface="+mn-ea"/>
                  <a:sym typeface="+mn-lt"/>
                </a:endParaRPr>
              </a:p>
            </p:txBody>
          </p:sp>
        </p:grpSp>
        <p:sp>
          <p:nvSpPr>
            <p:cNvPr id="52" name="TextBox 51"/>
            <p:cNvSpPr txBox="1"/>
            <p:nvPr/>
          </p:nvSpPr>
          <p:spPr>
            <a:xfrm>
              <a:off x="3837372" y="3125467"/>
              <a:ext cx="144605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B0F0"/>
                  </a:solidFill>
                  <a:effectLst/>
                  <a:uLnTx/>
                  <a:uFillTx/>
                  <a:latin typeface="+mn-lt"/>
                  <a:ea typeface="+mn-ea"/>
                  <a:cs typeface="+mn-ea"/>
                  <a:sym typeface="+mn-lt"/>
                </a:rPr>
                <a:t>方案</a:t>
              </a:r>
              <a:r>
                <a:rPr kumimoji="0" lang="en-US" altLang="zh-CN" sz="2000" b="0" i="0" u="none" strike="noStrike" kern="0" cap="none" spc="0" normalizeH="0" baseline="0" noProof="0" dirty="0">
                  <a:ln>
                    <a:noFill/>
                  </a:ln>
                  <a:solidFill>
                    <a:srgbClr val="00B0F0"/>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srgbClr val="00B0F0"/>
                </a:solidFill>
                <a:effectLst/>
                <a:uLnTx/>
                <a:uFillTx/>
                <a:latin typeface="+mn-lt"/>
                <a:ea typeface="+mn-ea"/>
                <a:cs typeface="+mn-ea"/>
                <a:sym typeface="+mn-lt"/>
              </a:endParaRPr>
            </a:p>
          </p:txBody>
        </p:sp>
      </p:grpSp>
      <p:sp>
        <p:nvSpPr>
          <p:cNvPr id="55" name="矩形 54"/>
          <p:cNvSpPr/>
          <p:nvPr/>
        </p:nvSpPr>
        <p:spPr>
          <a:xfrm>
            <a:off x="2776985" y="3018142"/>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3">
                    <a:lumMod val="50000"/>
                  </a:schemeClr>
                </a:solidFill>
                <a:effectLst/>
                <a:uLnTx/>
                <a:uFillTx/>
                <a:latin typeface="+mn-lt"/>
                <a:ea typeface="+mn-ea"/>
                <a:cs typeface="+mn-ea"/>
                <a:sym typeface="+mn-lt"/>
              </a:rPr>
              <a:t>请在这里输入您的文字；请在这里输入您的文字；请在这里输入您的文字；请在这里输入您的文字。</a:t>
            </a:r>
          </a:p>
        </p:txBody>
      </p:sp>
      <p:grpSp>
        <p:nvGrpSpPr>
          <p:cNvPr id="56" name="组合 55"/>
          <p:cNvGrpSpPr/>
          <p:nvPr/>
        </p:nvGrpSpPr>
        <p:grpSpPr>
          <a:xfrm>
            <a:off x="4438192" y="3100157"/>
            <a:ext cx="473766" cy="477588"/>
            <a:chOff x="3041651" y="3326606"/>
            <a:chExt cx="631825" cy="636588"/>
          </a:xfrm>
        </p:grpSpPr>
        <p:sp>
          <p:nvSpPr>
            <p:cNvPr id="57" name="Oval 9"/>
            <p:cNvSpPr>
              <a:spLocks noChangeArrowheads="1"/>
            </p:cNvSpPr>
            <p:nvPr/>
          </p:nvSpPr>
          <p:spPr bwMode="auto">
            <a:xfrm>
              <a:off x="3041651" y="3326606"/>
              <a:ext cx="631825" cy="636588"/>
            </a:xfrm>
            <a:prstGeom prst="ellipse">
              <a:avLst/>
            </a:prstGeom>
            <a:solidFill>
              <a:srgbClr val="00B0F0"/>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58"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59"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60" name="组合 59"/>
          <p:cNvGrpSpPr/>
          <p:nvPr/>
        </p:nvGrpSpPr>
        <p:grpSpPr>
          <a:xfrm>
            <a:off x="5029994" y="1275606"/>
            <a:ext cx="1506792" cy="1506792"/>
            <a:chOff x="3481448" y="2338049"/>
            <a:chExt cx="2181104" cy="2181104"/>
          </a:xfrm>
        </p:grpSpPr>
        <p:grpSp>
          <p:nvGrpSpPr>
            <p:cNvPr id="61" name="组合 60"/>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63" name="同心圆 6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mn-lt"/>
                  <a:ea typeface="+mn-ea"/>
                  <a:cs typeface="+mn-ea"/>
                  <a:sym typeface="+mn-lt"/>
                </a:endParaRPr>
              </a:p>
            </p:txBody>
          </p:sp>
          <p:sp>
            <p:nvSpPr>
              <p:cNvPr id="64" name="椭圆 6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mn-lt"/>
                  <a:ea typeface="+mn-ea"/>
                  <a:cs typeface="+mn-ea"/>
                  <a:sym typeface="+mn-lt"/>
                </a:endParaRPr>
              </a:p>
            </p:txBody>
          </p:sp>
        </p:grpSp>
        <p:sp>
          <p:nvSpPr>
            <p:cNvPr id="62" name="TextBox 61"/>
            <p:cNvSpPr txBox="1"/>
            <p:nvPr/>
          </p:nvSpPr>
          <p:spPr>
            <a:xfrm>
              <a:off x="3836211" y="3125467"/>
              <a:ext cx="144605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70C0"/>
                  </a:solidFill>
                  <a:effectLst/>
                  <a:uLnTx/>
                  <a:uFillTx/>
                  <a:latin typeface="+mn-lt"/>
                  <a:ea typeface="+mn-ea"/>
                  <a:cs typeface="+mn-ea"/>
                  <a:sym typeface="+mn-lt"/>
                </a:rPr>
                <a:t>方案</a:t>
              </a:r>
              <a:r>
                <a:rPr kumimoji="0" lang="en-US" altLang="zh-CN" sz="2000" b="0" i="0" u="none" strike="noStrike" kern="0" cap="none" spc="0" normalizeH="0" baseline="0" noProof="0" dirty="0">
                  <a:ln>
                    <a:noFill/>
                  </a:ln>
                  <a:solidFill>
                    <a:srgbClr val="0070C0"/>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srgbClr val="0070C0"/>
                </a:solidFill>
                <a:effectLst/>
                <a:uLnTx/>
                <a:uFillTx/>
                <a:latin typeface="+mn-lt"/>
                <a:ea typeface="+mn-ea"/>
                <a:cs typeface="+mn-ea"/>
                <a:sym typeface="+mn-lt"/>
              </a:endParaRPr>
            </a:p>
          </p:txBody>
        </p:sp>
      </p:grpSp>
      <p:sp>
        <p:nvSpPr>
          <p:cNvPr id="65" name="矩形 64"/>
          <p:cNvSpPr/>
          <p:nvPr/>
        </p:nvSpPr>
        <p:spPr>
          <a:xfrm>
            <a:off x="4953794" y="3018142"/>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3">
                    <a:lumMod val="50000"/>
                  </a:schemeClr>
                </a:solidFill>
                <a:effectLst/>
                <a:uLnTx/>
                <a:uFillTx/>
                <a:latin typeface="+mn-lt"/>
                <a:ea typeface="+mn-ea"/>
                <a:cs typeface="+mn-ea"/>
                <a:sym typeface="+mn-lt"/>
              </a:rPr>
              <a:t>请在这里输入您的文字；请在这里输入您的文字；请在这里输入您的文字；请在这里输入您的文字。</a:t>
            </a:r>
          </a:p>
        </p:txBody>
      </p:sp>
      <p:grpSp>
        <p:nvGrpSpPr>
          <p:cNvPr id="66" name="组合 65"/>
          <p:cNvGrpSpPr/>
          <p:nvPr/>
        </p:nvGrpSpPr>
        <p:grpSpPr>
          <a:xfrm>
            <a:off x="6601843" y="3100157"/>
            <a:ext cx="473766" cy="477588"/>
            <a:chOff x="3041651" y="3326606"/>
            <a:chExt cx="631825" cy="636588"/>
          </a:xfrm>
        </p:grpSpPr>
        <p:sp>
          <p:nvSpPr>
            <p:cNvPr id="67" name="Oval 9"/>
            <p:cNvSpPr>
              <a:spLocks noChangeArrowheads="1"/>
            </p:cNvSpPr>
            <p:nvPr/>
          </p:nvSpPr>
          <p:spPr bwMode="auto">
            <a:xfrm>
              <a:off x="3041651" y="3326606"/>
              <a:ext cx="631825" cy="636588"/>
            </a:xfrm>
            <a:prstGeom prst="ellipse">
              <a:avLst/>
            </a:prstGeom>
            <a:solidFill>
              <a:srgbClr val="0070C0"/>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68"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69"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70" name="组合 69"/>
          <p:cNvGrpSpPr/>
          <p:nvPr/>
        </p:nvGrpSpPr>
        <p:grpSpPr>
          <a:xfrm>
            <a:off x="7103492" y="1275606"/>
            <a:ext cx="1506792" cy="1506792"/>
            <a:chOff x="3481448" y="2338049"/>
            <a:chExt cx="2181104" cy="2181104"/>
          </a:xfrm>
        </p:grpSpPr>
        <p:grpSp>
          <p:nvGrpSpPr>
            <p:cNvPr id="71" name="组合 70"/>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mn-lt"/>
                  <a:ea typeface="+mn-ea"/>
                  <a:cs typeface="+mn-ea"/>
                  <a:sym typeface="+mn-lt"/>
                </a:endParaRPr>
              </a:p>
            </p:txBody>
          </p:sp>
          <p:sp>
            <p:nvSpPr>
              <p:cNvPr id="74" name="椭圆 7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latin typeface="+mn-lt"/>
                  <a:ea typeface="+mn-ea"/>
                  <a:cs typeface="+mn-ea"/>
                  <a:sym typeface="+mn-lt"/>
                </a:endParaRPr>
              </a:p>
            </p:txBody>
          </p:sp>
        </p:grpSp>
        <p:sp>
          <p:nvSpPr>
            <p:cNvPr id="72" name="TextBox 71"/>
            <p:cNvSpPr txBox="1"/>
            <p:nvPr/>
          </p:nvSpPr>
          <p:spPr>
            <a:xfrm>
              <a:off x="3835051" y="3125467"/>
              <a:ext cx="144605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B0F0"/>
                  </a:solidFill>
                  <a:effectLst/>
                  <a:uLnTx/>
                  <a:uFillTx/>
                  <a:latin typeface="+mn-lt"/>
                  <a:ea typeface="+mn-ea"/>
                  <a:cs typeface="+mn-ea"/>
                  <a:sym typeface="+mn-lt"/>
                </a:rPr>
                <a:t>方案</a:t>
              </a:r>
              <a:r>
                <a:rPr kumimoji="0" lang="en-US" altLang="zh-CN" sz="2000" b="0" i="0" u="none" strike="noStrike" kern="0" cap="none" spc="0" normalizeH="0" baseline="0" noProof="0" dirty="0">
                  <a:ln>
                    <a:noFill/>
                  </a:ln>
                  <a:solidFill>
                    <a:srgbClr val="00B0F0"/>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srgbClr val="00B0F0"/>
                </a:solidFill>
                <a:effectLst/>
                <a:uLnTx/>
                <a:uFillTx/>
                <a:latin typeface="+mn-lt"/>
                <a:ea typeface="+mn-ea"/>
                <a:cs typeface="+mn-ea"/>
                <a:sym typeface="+mn-lt"/>
              </a:endParaRPr>
            </a:p>
          </p:txBody>
        </p:sp>
      </p:grpSp>
      <p:sp>
        <p:nvSpPr>
          <p:cNvPr id="75" name="矩形 74"/>
          <p:cNvSpPr/>
          <p:nvPr/>
        </p:nvSpPr>
        <p:spPr>
          <a:xfrm>
            <a:off x="7143203" y="3018142"/>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3">
                    <a:lumMod val="50000"/>
                  </a:schemeClr>
                </a:solidFill>
                <a:effectLst/>
                <a:uLnTx/>
                <a:uFillTx/>
                <a:latin typeface="+mn-lt"/>
                <a:ea typeface="+mn-ea"/>
                <a:cs typeface="+mn-ea"/>
                <a:sym typeface="+mn-lt"/>
              </a:rPr>
              <a:t>请在这里输入您的文字；请在这里输入您的文字；请在这里输入您的文字；请在这里输入您的文字。</a:t>
            </a:r>
          </a:p>
        </p:txBody>
      </p:sp>
      <p:grpSp>
        <p:nvGrpSpPr>
          <p:cNvPr id="80" name="组合 79"/>
          <p:cNvGrpSpPr/>
          <p:nvPr/>
        </p:nvGrpSpPr>
        <p:grpSpPr>
          <a:xfrm>
            <a:off x="-61796" y="196217"/>
            <a:ext cx="1765509" cy="551355"/>
            <a:chOff x="520640" y="251296"/>
            <a:chExt cx="1766054" cy="551524"/>
          </a:xfrm>
        </p:grpSpPr>
        <p:sp>
          <p:nvSpPr>
            <p:cNvPr id="81" name="矩形 3"/>
            <p:cNvSpPr>
              <a:spLocks noChangeArrowheads="1"/>
            </p:cNvSpPr>
            <p:nvPr/>
          </p:nvSpPr>
          <p:spPr bwMode="auto">
            <a:xfrm>
              <a:off x="757175" y="251296"/>
              <a:ext cx="1293022"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营业额提升</a:t>
              </a:r>
            </a:p>
          </p:txBody>
        </p:sp>
        <p:grpSp>
          <p:nvGrpSpPr>
            <p:cNvPr id="82" name="组合 81"/>
            <p:cNvGrpSpPr/>
            <p:nvPr/>
          </p:nvGrpSpPr>
          <p:grpSpPr>
            <a:xfrm>
              <a:off x="520640" y="515443"/>
              <a:ext cx="1766054" cy="287377"/>
              <a:chOff x="562081" y="425886"/>
              <a:chExt cx="1766054" cy="287377"/>
            </a:xfrm>
          </p:grpSpPr>
          <p:sp>
            <p:nvSpPr>
              <p:cNvPr id="83"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Turnover increase</a:t>
                </a:r>
                <a:endParaRPr lang="zh-CN" altLang="en-US" sz="800" kern="0" dirty="0">
                  <a:solidFill>
                    <a:srgbClr val="FFFFFF">
                      <a:lumMod val="50000"/>
                    </a:srgbClr>
                  </a:solidFill>
                  <a:latin typeface="+mn-lt"/>
                  <a:ea typeface="+mn-ea"/>
                  <a:cs typeface="+mn-ea"/>
                  <a:sym typeface="+mn-lt"/>
                </a:endParaRPr>
              </a:p>
            </p:txBody>
          </p:sp>
          <p:grpSp>
            <p:nvGrpSpPr>
              <p:cNvPr id="84" name="组合 83"/>
              <p:cNvGrpSpPr/>
              <p:nvPr/>
            </p:nvGrpSpPr>
            <p:grpSpPr>
              <a:xfrm>
                <a:off x="931046" y="667544"/>
                <a:ext cx="1028125" cy="45719"/>
                <a:chOff x="688893" y="2574256"/>
                <a:chExt cx="7739508" cy="81111"/>
              </a:xfrm>
            </p:grpSpPr>
            <p:sp>
              <p:nvSpPr>
                <p:cNvPr id="85"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6"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7"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8"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9"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89120049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33665" y="3045661"/>
            <a:ext cx="3059785" cy="1518551"/>
            <a:chOff x="1591195" y="3531392"/>
            <a:chExt cx="1721136" cy="774463"/>
          </a:xfrm>
          <a:effectLst>
            <a:outerShdw blurRad="444500" dist="254000" dir="8100000" algn="tr" rotWithShape="0">
              <a:prstClr val="black">
                <a:alpha val="50000"/>
              </a:prstClr>
            </a:outerShdw>
          </a:effectLst>
        </p:grpSpPr>
        <p:sp>
          <p:nvSpPr>
            <p:cNvPr id="4"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893217" y="1152717"/>
            <a:ext cx="3059785" cy="1518551"/>
            <a:chOff x="1591195" y="3531392"/>
            <a:chExt cx="1721136" cy="774463"/>
          </a:xfrm>
          <a:effectLst>
            <a:outerShdw blurRad="444500" dist="254000" dir="8100000" algn="tr" rotWithShape="0">
              <a:prstClr val="black">
                <a:alpha val="50000"/>
              </a:prstClr>
            </a:outerShdw>
          </a:effectLst>
        </p:grpSpPr>
        <p:sp>
          <p:nvSpPr>
            <p:cNvPr id="7"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Freeform 9"/>
          <p:cNvSpPr>
            <a:spLocks noEditPoints="1"/>
          </p:cNvSpPr>
          <p:nvPr/>
        </p:nvSpPr>
        <p:spPr bwMode="auto">
          <a:xfrm>
            <a:off x="1252315" y="1674242"/>
            <a:ext cx="583929" cy="581800"/>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0" name="Freeform 8"/>
          <p:cNvSpPr>
            <a:spLocks noEditPoints="1"/>
          </p:cNvSpPr>
          <p:nvPr/>
        </p:nvSpPr>
        <p:spPr bwMode="auto">
          <a:xfrm>
            <a:off x="2250276" y="3527046"/>
            <a:ext cx="634333" cy="55577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1" name="TextBox 10"/>
          <p:cNvSpPr txBox="1"/>
          <p:nvPr/>
        </p:nvSpPr>
        <p:spPr>
          <a:xfrm>
            <a:off x="1966867" y="1793343"/>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rPr>
              <a:t>您的内容打在这里，或者通过复制您的文本后，在此框中选择粘贴，并选择只保留文字。</a:t>
            </a:r>
          </a:p>
        </p:txBody>
      </p:sp>
      <p:sp>
        <p:nvSpPr>
          <p:cNvPr id="12" name="TextBox 11"/>
          <p:cNvSpPr txBox="1"/>
          <p:nvPr/>
        </p:nvSpPr>
        <p:spPr>
          <a:xfrm>
            <a:off x="1970209" y="1446987"/>
            <a:ext cx="1395913" cy="305084"/>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rPr>
              <a:t>方针一</a:t>
            </a:r>
          </a:p>
        </p:txBody>
      </p:sp>
      <p:grpSp>
        <p:nvGrpSpPr>
          <p:cNvPr id="13" name="组合 12"/>
          <p:cNvGrpSpPr/>
          <p:nvPr/>
        </p:nvGrpSpPr>
        <p:grpSpPr>
          <a:xfrm>
            <a:off x="4241724" y="1152717"/>
            <a:ext cx="3059785" cy="1518551"/>
            <a:chOff x="1591195" y="3531392"/>
            <a:chExt cx="1721136" cy="774463"/>
          </a:xfrm>
          <a:effectLst>
            <a:outerShdw blurRad="444500" dist="254000" dir="8100000" algn="tr" rotWithShape="0">
              <a:prstClr val="black">
                <a:alpha val="50000"/>
              </a:prstClr>
            </a:outerShdw>
          </a:effectLst>
        </p:grpSpPr>
        <p:sp>
          <p:nvSpPr>
            <p:cNvPr id="14"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6" name="Freeform 6"/>
          <p:cNvSpPr>
            <a:spLocks noEditPoints="1"/>
          </p:cNvSpPr>
          <p:nvPr/>
        </p:nvSpPr>
        <p:spPr bwMode="auto">
          <a:xfrm>
            <a:off x="4429041" y="1734344"/>
            <a:ext cx="664409" cy="417387"/>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7" name="TextBox 16"/>
          <p:cNvSpPr txBox="1"/>
          <p:nvPr/>
        </p:nvSpPr>
        <p:spPr>
          <a:xfrm>
            <a:off x="5167267" y="1793343"/>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rPr>
              <a:t>您的内容打在这里，或者通过复制您的文本后，在此框中选择粘贴，并选择只保留文字。</a:t>
            </a:r>
          </a:p>
        </p:txBody>
      </p:sp>
      <p:sp>
        <p:nvSpPr>
          <p:cNvPr id="18" name="TextBox 17"/>
          <p:cNvSpPr txBox="1"/>
          <p:nvPr/>
        </p:nvSpPr>
        <p:spPr>
          <a:xfrm>
            <a:off x="5170609" y="1446987"/>
            <a:ext cx="1395913" cy="305084"/>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rPr>
              <a:t>方针二</a:t>
            </a:r>
          </a:p>
        </p:txBody>
      </p:sp>
      <p:sp>
        <p:nvSpPr>
          <p:cNvPr id="19" name="TextBox 18"/>
          <p:cNvSpPr txBox="1"/>
          <p:nvPr/>
        </p:nvSpPr>
        <p:spPr>
          <a:xfrm>
            <a:off x="3037009" y="3692663"/>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rPr>
              <a:t>您的内容打在这里，或者通过复制您的文本后，在此框中选择粘贴，并选择只保留文字。</a:t>
            </a:r>
          </a:p>
        </p:txBody>
      </p:sp>
      <p:sp>
        <p:nvSpPr>
          <p:cNvPr id="20" name="TextBox 19"/>
          <p:cNvSpPr txBox="1"/>
          <p:nvPr/>
        </p:nvSpPr>
        <p:spPr>
          <a:xfrm>
            <a:off x="3040351" y="3346307"/>
            <a:ext cx="1395913" cy="305084"/>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rPr>
              <a:t>方针三</a:t>
            </a:r>
          </a:p>
        </p:txBody>
      </p:sp>
      <p:grpSp>
        <p:nvGrpSpPr>
          <p:cNvPr id="21" name="组合 20"/>
          <p:cNvGrpSpPr/>
          <p:nvPr/>
        </p:nvGrpSpPr>
        <p:grpSpPr>
          <a:xfrm>
            <a:off x="5323009" y="3045661"/>
            <a:ext cx="3059785" cy="1518551"/>
            <a:chOff x="1591195" y="3531392"/>
            <a:chExt cx="1721136" cy="774463"/>
          </a:xfrm>
          <a:effectLst>
            <a:outerShdw blurRad="444500" dist="254000" dir="8100000" algn="tr" rotWithShape="0">
              <a:prstClr val="black">
                <a:alpha val="50000"/>
              </a:prstClr>
            </a:outerShdw>
          </a:effectLst>
        </p:grpSpPr>
        <p:sp>
          <p:nvSpPr>
            <p:cNvPr id="2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Freeform 7"/>
          <p:cNvSpPr>
            <a:spLocks noEditPoints="1"/>
          </p:cNvSpPr>
          <p:nvPr/>
        </p:nvSpPr>
        <p:spPr bwMode="auto">
          <a:xfrm>
            <a:off x="5515454" y="3563144"/>
            <a:ext cx="605984" cy="48937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25" name="TextBox 24"/>
          <p:cNvSpPr txBox="1"/>
          <p:nvPr/>
        </p:nvSpPr>
        <p:spPr>
          <a:xfrm>
            <a:off x="6310267" y="3692663"/>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rPr>
              <a:t>您的内容打在这里，或者通过复制您的文本后，在此框中选择粘贴，并选择只保留文字。</a:t>
            </a:r>
          </a:p>
        </p:txBody>
      </p:sp>
      <p:sp>
        <p:nvSpPr>
          <p:cNvPr id="26" name="TextBox 25"/>
          <p:cNvSpPr txBox="1"/>
          <p:nvPr/>
        </p:nvSpPr>
        <p:spPr>
          <a:xfrm>
            <a:off x="6313609" y="3346307"/>
            <a:ext cx="1395913" cy="305084"/>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rPr>
              <a:t>方针四</a:t>
            </a:r>
          </a:p>
        </p:txBody>
      </p:sp>
      <p:grpSp>
        <p:nvGrpSpPr>
          <p:cNvPr id="32" name="组合 31"/>
          <p:cNvGrpSpPr/>
          <p:nvPr/>
        </p:nvGrpSpPr>
        <p:grpSpPr>
          <a:xfrm>
            <a:off x="-61796" y="196218"/>
            <a:ext cx="1765509" cy="551354"/>
            <a:chOff x="520640" y="251297"/>
            <a:chExt cx="1766054" cy="551523"/>
          </a:xfrm>
        </p:grpSpPr>
        <p:sp>
          <p:nvSpPr>
            <p:cNvPr id="33" name="矩形 3"/>
            <p:cNvSpPr>
              <a:spLocks noChangeArrowheads="1"/>
            </p:cNvSpPr>
            <p:nvPr/>
          </p:nvSpPr>
          <p:spPr bwMode="auto">
            <a:xfrm>
              <a:off x="872628"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管理提升</a:t>
              </a:r>
            </a:p>
          </p:txBody>
        </p:sp>
        <p:grpSp>
          <p:nvGrpSpPr>
            <p:cNvPr id="34" name="组合 33"/>
            <p:cNvGrpSpPr/>
            <p:nvPr/>
          </p:nvGrpSpPr>
          <p:grpSpPr>
            <a:xfrm>
              <a:off x="520640" y="515443"/>
              <a:ext cx="1766054" cy="287377"/>
              <a:chOff x="562081" y="425886"/>
              <a:chExt cx="1766054" cy="287377"/>
            </a:xfrm>
          </p:grpSpPr>
          <p:sp>
            <p:nvSpPr>
              <p:cNvPr id="35"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Management promotion</a:t>
                </a:r>
                <a:endParaRPr lang="zh-CN" altLang="en-US" sz="800" kern="0" dirty="0">
                  <a:solidFill>
                    <a:srgbClr val="FFFFFF">
                      <a:lumMod val="50000"/>
                    </a:srgbClr>
                  </a:solidFill>
                  <a:latin typeface="+mn-lt"/>
                  <a:ea typeface="+mn-ea"/>
                  <a:cs typeface="+mn-ea"/>
                  <a:sym typeface="+mn-lt"/>
                </a:endParaRPr>
              </a:p>
            </p:txBody>
          </p:sp>
          <p:grpSp>
            <p:nvGrpSpPr>
              <p:cNvPr id="36" name="组合 35"/>
              <p:cNvGrpSpPr/>
              <p:nvPr/>
            </p:nvGrpSpPr>
            <p:grpSpPr>
              <a:xfrm>
                <a:off x="931046" y="667544"/>
                <a:ext cx="1028125" cy="45719"/>
                <a:chOff x="688893" y="2574256"/>
                <a:chExt cx="7739508" cy="81111"/>
              </a:xfrm>
            </p:grpSpPr>
            <p:sp>
              <p:nvSpPr>
                <p:cNvPr id="37"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8"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9"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0"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1"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89120049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96760" y="2478038"/>
            <a:ext cx="5864847" cy="1326356"/>
            <a:chOff x="1601528" y="2724944"/>
            <a:chExt cx="5864847" cy="1075184"/>
          </a:xfrm>
        </p:grpSpPr>
        <p:cxnSp>
          <p:nvCxnSpPr>
            <p:cNvPr id="4" name="Straight Connector 30"/>
            <p:cNvCxnSpPr/>
            <p:nvPr/>
          </p:nvCxnSpPr>
          <p:spPr>
            <a:xfrm>
              <a:off x="1601528"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35"/>
            <p:cNvCxnSpPr/>
            <p:nvPr/>
          </p:nvCxnSpPr>
          <p:spPr>
            <a:xfrm>
              <a:off x="3067740"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2"/>
            <p:cNvCxnSpPr/>
            <p:nvPr/>
          </p:nvCxnSpPr>
          <p:spPr>
            <a:xfrm>
              <a:off x="4533952"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3"/>
            <p:cNvCxnSpPr/>
            <p:nvPr/>
          </p:nvCxnSpPr>
          <p:spPr>
            <a:xfrm>
              <a:off x="6000164"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67"/>
            <p:cNvCxnSpPr/>
            <p:nvPr/>
          </p:nvCxnSpPr>
          <p:spPr>
            <a:xfrm>
              <a:off x="7466375"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148438" y="1563638"/>
            <a:ext cx="1086033" cy="1086033"/>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1" name="椭圆 10"/>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2" name="组合 11"/>
          <p:cNvGrpSpPr/>
          <p:nvPr/>
        </p:nvGrpSpPr>
        <p:grpSpPr>
          <a:xfrm>
            <a:off x="2615288" y="1563638"/>
            <a:ext cx="1086033" cy="1086033"/>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4" name="椭圆 1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5" name="组合 14"/>
          <p:cNvGrpSpPr/>
          <p:nvPr/>
        </p:nvGrpSpPr>
        <p:grpSpPr>
          <a:xfrm>
            <a:off x="4082138" y="1563638"/>
            <a:ext cx="1086033" cy="1086033"/>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7" name="椭圆 1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8" name="组合 17"/>
          <p:cNvGrpSpPr/>
          <p:nvPr/>
        </p:nvGrpSpPr>
        <p:grpSpPr>
          <a:xfrm>
            <a:off x="5548988" y="1563638"/>
            <a:ext cx="1086033" cy="1086033"/>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20" name="椭圆 1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21" name="组合 20"/>
          <p:cNvGrpSpPr/>
          <p:nvPr/>
        </p:nvGrpSpPr>
        <p:grpSpPr>
          <a:xfrm>
            <a:off x="7015838" y="1563638"/>
            <a:ext cx="1086033" cy="108603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23" name="椭圆 2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pic>
        <p:nvPicPr>
          <p:cNvPr id="24" name="Picture 77" descr="F:\Trabajos\Envato\Graphic River\Mica PPT\mountains.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838994" y="3006767"/>
            <a:ext cx="7467600" cy="797627"/>
          </a:xfrm>
          <a:prstGeom prst="rect">
            <a:avLst/>
          </a:prstGeom>
          <a:noFill/>
          <a:effectLst>
            <a:outerShdw blurRad="292100" sx="109000" sy="109000" algn="ctr" rotWithShape="0">
              <a:prstClr val="black">
                <a:alpha val="51000"/>
              </a:prstClr>
            </a:outerShdw>
          </a:effectLst>
          <a:extLst>
            <a:ext uri="{909E8E84-426E-40dd-AFC4-6F175D3DCCD1}">
              <a14:hiddenFill xmlns:a14="http://schemas.microsoft.com/office/drawing/2010/main" xmlns="">
                <a:solidFill>
                  <a:srgbClr val="FFFFFF"/>
                </a:solidFill>
              </a14:hiddenFill>
            </a:ext>
          </a:extLst>
        </p:spPr>
      </p:pic>
      <p:sp>
        <p:nvSpPr>
          <p:cNvPr id="25" name="文本框 37"/>
          <p:cNvSpPr>
            <a:spLocks noChangeArrowheads="1"/>
          </p:cNvSpPr>
          <p:nvPr/>
        </p:nvSpPr>
        <p:spPr bwMode="auto">
          <a:xfrm>
            <a:off x="1167210" y="1843862"/>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a:solidFill>
                  <a:srgbClr val="0070C0"/>
                </a:solidFill>
                <a:latin typeface="+mn-lt"/>
                <a:ea typeface="+mn-ea"/>
                <a:cs typeface="+mn-ea"/>
                <a:sym typeface="+mn-lt"/>
              </a:rPr>
              <a:t>创新务实</a:t>
            </a:r>
          </a:p>
        </p:txBody>
      </p:sp>
      <p:sp>
        <p:nvSpPr>
          <p:cNvPr id="26" name="文本框 37"/>
          <p:cNvSpPr>
            <a:spLocks noChangeArrowheads="1"/>
          </p:cNvSpPr>
          <p:nvPr/>
        </p:nvSpPr>
        <p:spPr bwMode="auto">
          <a:xfrm>
            <a:off x="2672625" y="1843862"/>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dirty="0">
                <a:solidFill>
                  <a:srgbClr val="00B0F0"/>
                </a:solidFill>
                <a:latin typeface="+mn-lt"/>
                <a:ea typeface="+mn-ea"/>
                <a:cs typeface="+mn-ea"/>
                <a:sym typeface="+mn-lt"/>
              </a:rPr>
              <a:t>超越自我</a:t>
            </a:r>
          </a:p>
        </p:txBody>
      </p:sp>
      <p:sp>
        <p:nvSpPr>
          <p:cNvPr id="27" name="文本框 37"/>
          <p:cNvSpPr>
            <a:spLocks noChangeArrowheads="1"/>
          </p:cNvSpPr>
          <p:nvPr/>
        </p:nvSpPr>
        <p:spPr bwMode="auto">
          <a:xfrm>
            <a:off x="4111133" y="1843862"/>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a:solidFill>
                  <a:srgbClr val="0070C0"/>
                </a:solidFill>
                <a:latin typeface="+mn-lt"/>
                <a:ea typeface="+mn-ea"/>
                <a:cs typeface="+mn-ea"/>
                <a:sym typeface="+mn-lt"/>
              </a:rPr>
              <a:t>追求卓越</a:t>
            </a:r>
          </a:p>
        </p:txBody>
      </p:sp>
      <p:sp>
        <p:nvSpPr>
          <p:cNvPr id="28" name="文本框 37"/>
          <p:cNvSpPr>
            <a:spLocks noChangeArrowheads="1"/>
          </p:cNvSpPr>
          <p:nvPr/>
        </p:nvSpPr>
        <p:spPr bwMode="auto">
          <a:xfrm>
            <a:off x="5583094" y="1843862"/>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a:solidFill>
                  <a:srgbClr val="00B0F0"/>
                </a:solidFill>
                <a:latin typeface="+mn-lt"/>
                <a:ea typeface="+mn-ea"/>
                <a:cs typeface="+mn-ea"/>
                <a:sym typeface="+mn-lt"/>
              </a:rPr>
              <a:t>团结奋斗</a:t>
            </a:r>
          </a:p>
        </p:txBody>
      </p:sp>
      <p:sp>
        <p:nvSpPr>
          <p:cNvPr id="29" name="文本框 37"/>
          <p:cNvSpPr>
            <a:spLocks noChangeArrowheads="1"/>
          </p:cNvSpPr>
          <p:nvPr/>
        </p:nvSpPr>
        <p:spPr bwMode="auto">
          <a:xfrm>
            <a:off x="7077357" y="1843862"/>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dirty="0">
                <a:solidFill>
                  <a:srgbClr val="0070C0"/>
                </a:solidFill>
                <a:latin typeface="+mn-lt"/>
                <a:ea typeface="+mn-ea"/>
                <a:cs typeface="+mn-ea"/>
                <a:sym typeface="+mn-lt"/>
              </a:rPr>
              <a:t>敢于创新</a:t>
            </a:r>
          </a:p>
        </p:txBody>
      </p:sp>
      <p:sp>
        <p:nvSpPr>
          <p:cNvPr id="30" name="矩形 29"/>
          <p:cNvSpPr/>
          <p:nvPr/>
        </p:nvSpPr>
        <p:spPr>
          <a:xfrm>
            <a:off x="1209140" y="2179618"/>
            <a:ext cx="1005403" cy="161587"/>
          </a:xfrm>
          <a:prstGeom prst="rect">
            <a:avLst/>
          </a:prstGeom>
          <a:noFill/>
          <a:ln>
            <a:noFill/>
          </a:ln>
        </p:spPr>
        <p:txBody>
          <a:bodyPr wrap="square" lIns="68582" tIns="34292" rIns="68582" bIns="34292">
            <a:spAutoFit/>
          </a:bodyPr>
          <a:lstStyle/>
          <a:p>
            <a:r>
              <a:rPr lang="en-US" altLang="zh-CN" sz="600" b="0" dirty="0">
                <a:latin typeface="+mn-lt"/>
                <a:ea typeface="+mn-ea"/>
                <a:cs typeface="+mn-ea"/>
                <a:sym typeface="+mn-lt"/>
              </a:rPr>
              <a:t>Pragmatic innovation</a:t>
            </a:r>
            <a:endParaRPr lang="zh-CN" altLang="en-US" sz="600" b="0" dirty="0">
              <a:latin typeface="+mn-lt"/>
              <a:ea typeface="+mn-ea"/>
              <a:cs typeface="+mn-ea"/>
              <a:sym typeface="+mn-lt"/>
            </a:endParaRPr>
          </a:p>
        </p:txBody>
      </p:sp>
      <p:sp>
        <p:nvSpPr>
          <p:cNvPr id="31" name="矩形 30"/>
          <p:cNvSpPr/>
          <p:nvPr/>
        </p:nvSpPr>
        <p:spPr>
          <a:xfrm>
            <a:off x="2763193" y="2179618"/>
            <a:ext cx="1005403" cy="161587"/>
          </a:xfrm>
          <a:prstGeom prst="rect">
            <a:avLst/>
          </a:prstGeom>
          <a:noFill/>
          <a:ln>
            <a:noFill/>
          </a:ln>
        </p:spPr>
        <p:txBody>
          <a:bodyPr wrap="square" lIns="68582" tIns="34292" rIns="68582" bIns="34292">
            <a:spAutoFit/>
          </a:bodyPr>
          <a:lstStyle/>
          <a:p>
            <a:r>
              <a:rPr lang="en-US" altLang="zh-CN" sz="600" b="0" dirty="0">
                <a:latin typeface="+mn-lt"/>
                <a:ea typeface="+mn-ea"/>
                <a:cs typeface="+mn-ea"/>
                <a:sym typeface="+mn-lt"/>
              </a:rPr>
              <a:t>Transcendental ego</a:t>
            </a:r>
            <a:endParaRPr lang="zh-CN" altLang="en-US" sz="600" b="0" dirty="0">
              <a:latin typeface="+mn-lt"/>
              <a:ea typeface="+mn-ea"/>
              <a:cs typeface="+mn-ea"/>
              <a:sym typeface="+mn-lt"/>
            </a:endParaRPr>
          </a:p>
        </p:txBody>
      </p:sp>
      <p:sp>
        <p:nvSpPr>
          <p:cNvPr id="32" name="矩形 31"/>
          <p:cNvSpPr/>
          <p:nvPr/>
        </p:nvSpPr>
        <p:spPr>
          <a:xfrm>
            <a:off x="4203373" y="2179618"/>
            <a:ext cx="1005403" cy="161587"/>
          </a:xfrm>
          <a:prstGeom prst="rect">
            <a:avLst/>
          </a:prstGeom>
          <a:noFill/>
          <a:ln>
            <a:noFill/>
          </a:ln>
        </p:spPr>
        <p:txBody>
          <a:bodyPr wrap="square" lIns="68582" tIns="34292" rIns="68582" bIns="34292">
            <a:spAutoFit/>
          </a:bodyPr>
          <a:lstStyle/>
          <a:p>
            <a:r>
              <a:rPr lang="en-US" altLang="zh-CN" sz="600" b="0" dirty="0">
                <a:latin typeface="+mn-lt"/>
                <a:ea typeface="+mn-ea"/>
                <a:cs typeface="+mn-ea"/>
                <a:sym typeface="+mn-lt"/>
              </a:rPr>
              <a:t>Pursuit of excellence</a:t>
            </a:r>
            <a:endParaRPr lang="zh-CN" altLang="en-US" sz="600" b="0" dirty="0">
              <a:latin typeface="+mn-lt"/>
              <a:ea typeface="+mn-ea"/>
              <a:cs typeface="+mn-ea"/>
              <a:sym typeface="+mn-lt"/>
            </a:endParaRPr>
          </a:p>
        </p:txBody>
      </p:sp>
      <p:sp>
        <p:nvSpPr>
          <p:cNvPr id="33" name="矩形 32"/>
          <p:cNvSpPr/>
          <p:nvPr/>
        </p:nvSpPr>
        <p:spPr>
          <a:xfrm>
            <a:off x="5580112" y="2179618"/>
            <a:ext cx="1005403" cy="161587"/>
          </a:xfrm>
          <a:prstGeom prst="rect">
            <a:avLst/>
          </a:prstGeom>
          <a:noFill/>
          <a:ln>
            <a:noFill/>
          </a:ln>
        </p:spPr>
        <p:txBody>
          <a:bodyPr wrap="square" lIns="68582" tIns="34292" rIns="68582" bIns="34292">
            <a:spAutoFit/>
          </a:bodyPr>
          <a:lstStyle/>
          <a:p>
            <a:pPr algn="ctr"/>
            <a:r>
              <a:rPr lang="en-US" altLang="zh-CN" sz="600" b="0" dirty="0">
                <a:latin typeface="+mn-lt"/>
                <a:ea typeface="+mn-ea"/>
                <a:cs typeface="+mn-ea"/>
                <a:sym typeface="+mn-lt"/>
              </a:rPr>
              <a:t>United struggle</a:t>
            </a:r>
            <a:endParaRPr lang="zh-CN" altLang="en-US" sz="600" b="0" dirty="0">
              <a:latin typeface="+mn-lt"/>
              <a:ea typeface="+mn-ea"/>
              <a:cs typeface="+mn-ea"/>
              <a:sym typeface="+mn-lt"/>
            </a:endParaRPr>
          </a:p>
        </p:txBody>
      </p:sp>
      <p:sp>
        <p:nvSpPr>
          <p:cNvPr id="34" name="矩形 33"/>
          <p:cNvSpPr/>
          <p:nvPr/>
        </p:nvSpPr>
        <p:spPr>
          <a:xfrm>
            <a:off x="7080696" y="2179618"/>
            <a:ext cx="1005403" cy="161587"/>
          </a:xfrm>
          <a:prstGeom prst="rect">
            <a:avLst/>
          </a:prstGeom>
          <a:noFill/>
          <a:ln>
            <a:noFill/>
          </a:ln>
        </p:spPr>
        <p:txBody>
          <a:bodyPr wrap="square" lIns="68582" tIns="34292" rIns="68582" bIns="34292">
            <a:spAutoFit/>
          </a:bodyPr>
          <a:lstStyle/>
          <a:p>
            <a:pPr algn="ctr"/>
            <a:r>
              <a:rPr lang="en-US" altLang="zh-CN" sz="600" b="0" dirty="0">
                <a:latin typeface="+mn-lt"/>
                <a:ea typeface="+mn-ea"/>
                <a:cs typeface="+mn-ea"/>
                <a:sym typeface="+mn-lt"/>
              </a:rPr>
              <a:t>Dare to innovate</a:t>
            </a:r>
            <a:endParaRPr lang="zh-CN" altLang="en-US" sz="600" b="0" dirty="0">
              <a:latin typeface="+mn-lt"/>
              <a:ea typeface="+mn-ea"/>
              <a:cs typeface="+mn-ea"/>
              <a:sym typeface="+mn-lt"/>
            </a:endParaRPr>
          </a:p>
        </p:txBody>
      </p:sp>
      <p:sp>
        <p:nvSpPr>
          <p:cNvPr id="35" name="文本1"/>
          <p:cNvSpPr>
            <a:spLocks noChangeArrowheads="1"/>
          </p:cNvSpPr>
          <p:nvPr/>
        </p:nvSpPr>
        <p:spPr bwMode="gray">
          <a:xfrm>
            <a:off x="2460324" y="3776660"/>
            <a:ext cx="3941269" cy="891780"/>
          </a:xfrm>
          <a:prstGeom prst="roundRect">
            <a:avLst>
              <a:gd name="adj" fmla="val 11505"/>
            </a:avLst>
          </a:prstGeom>
          <a:noFill/>
          <a:ln w="28575" cap="flat" cmpd="sng" algn="ctr">
            <a:noFill/>
            <a:prstDash val="solid"/>
          </a:ln>
          <a:effec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900" b="0" i="0" u="none" strike="noStrike" kern="1200" cap="none" spc="0" normalizeH="0" baseline="0" noProof="0" dirty="0">
                <a:ln>
                  <a:noFill/>
                </a:ln>
                <a:effectLst/>
                <a:uLnTx/>
                <a:uFillTx/>
                <a:cs typeface="+mn-ea"/>
                <a:sym typeface="+mn-lt"/>
              </a:rPr>
              <a:t>您的内容打在这里，或者通过复制您的文本后，在此框中选择粘贴，并选择只保留文字。在此录入上述图表的综合描述说明。</a:t>
            </a:r>
            <a:endParaRPr kumimoji="0" lang="zh-CN" altLang="zh-CN" sz="900" b="0" i="0" u="none" strike="noStrike" kern="1200" cap="none" spc="0" normalizeH="0" baseline="0" noProof="0" dirty="0">
              <a:ln>
                <a:noFill/>
              </a:ln>
              <a:effectLst/>
              <a:uLnTx/>
              <a:uFillTx/>
              <a:cs typeface="+mn-ea"/>
              <a:sym typeface="+mn-lt"/>
            </a:endParaRPr>
          </a:p>
        </p:txBody>
      </p:sp>
      <p:grpSp>
        <p:nvGrpSpPr>
          <p:cNvPr id="41" name="组合 40"/>
          <p:cNvGrpSpPr/>
          <p:nvPr/>
        </p:nvGrpSpPr>
        <p:grpSpPr>
          <a:xfrm>
            <a:off x="-61796" y="196218"/>
            <a:ext cx="1765509" cy="551354"/>
            <a:chOff x="520640" y="251297"/>
            <a:chExt cx="1766054" cy="551523"/>
          </a:xfrm>
        </p:grpSpPr>
        <p:sp>
          <p:nvSpPr>
            <p:cNvPr id="42" name="矩形 3"/>
            <p:cNvSpPr>
              <a:spLocks noChangeArrowheads="1"/>
            </p:cNvSpPr>
            <p:nvPr/>
          </p:nvSpPr>
          <p:spPr bwMode="auto">
            <a:xfrm>
              <a:off x="872629" y="251297"/>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团队扩大</a:t>
              </a:r>
            </a:p>
          </p:txBody>
        </p:sp>
        <p:grpSp>
          <p:nvGrpSpPr>
            <p:cNvPr id="43" name="组合 42"/>
            <p:cNvGrpSpPr/>
            <p:nvPr/>
          </p:nvGrpSpPr>
          <p:grpSpPr>
            <a:xfrm>
              <a:off x="520640" y="515443"/>
              <a:ext cx="1766054" cy="287377"/>
              <a:chOff x="562081" y="425886"/>
              <a:chExt cx="1766054" cy="287377"/>
            </a:xfrm>
          </p:grpSpPr>
          <p:sp>
            <p:nvSpPr>
              <p:cNvPr id="44"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Team expansion</a:t>
                </a:r>
                <a:endParaRPr lang="zh-CN" altLang="en-US" sz="800" kern="0" dirty="0">
                  <a:solidFill>
                    <a:srgbClr val="FFFFFF">
                      <a:lumMod val="50000"/>
                    </a:srgbClr>
                  </a:solidFill>
                  <a:latin typeface="+mn-lt"/>
                  <a:ea typeface="+mn-ea"/>
                  <a:cs typeface="+mn-ea"/>
                  <a:sym typeface="+mn-lt"/>
                </a:endParaRPr>
              </a:p>
            </p:txBody>
          </p:sp>
          <p:grpSp>
            <p:nvGrpSpPr>
              <p:cNvPr id="45" name="组合 44"/>
              <p:cNvGrpSpPr/>
              <p:nvPr/>
            </p:nvGrpSpPr>
            <p:grpSpPr>
              <a:xfrm>
                <a:off x="931046" y="667544"/>
                <a:ext cx="1028125" cy="45719"/>
                <a:chOff x="688893" y="2574256"/>
                <a:chExt cx="7739508" cy="81111"/>
              </a:xfrm>
            </p:grpSpPr>
            <p:sp>
              <p:nvSpPr>
                <p:cNvPr id="46"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7"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8"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49"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50"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89120049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3911866" y="1276750"/>
            <a:ext cx="3882521" cy="954079"/>
          </a:xfrm>
          <a:prstGeom prst="rect">
            <a:avLst/>
          </a:prstGeom>
        </p:spPr>
        <p:txBody>
          <a:bodyPr wrap="square" lIns="91413" tIns="45706" rIns="91413" bIns="45706">
            <a:spAutoFit/>
          </a:bodyPr>
          <a:lstStyle/>
          <a:p>
            <a:pPr algn="l"/>
            <a:r>
              <a:rPr lang="en-US" altLang="zh-CN" sz="2800" dirty="0">
                <a:solidFill>
                  <a:srgbClr val="0070C0"/>
                </a:solidFill>
                <a:latin typeface="+mn-lt"/>
                <a:ea typeface="+mn-ea"/>
                <a:cs typeface="+mn-ea"/>
                <a:sym typeface="+mn-lt"/>
              </a:rPr>
              <a:t>COMPANY </a:t>
            </a:r>
          </a:p>
          <a:p>
            <a:pPr algn="l"/>
            <a:r>
              <a:rPr lang="en-US" altLang="zh-CN" sz="2800" dirty="0">
                <a:solidFill>
                  <a:srgbClr val="C00000"/>
                </a:solidFill>
                <a:latin typeface="+mn-lt"/>
                <a:ea typeface="+mn-ea"/>
                <a:cs typeface="+mn-ea"/>
                <a:sym typeface="+mn-lt"/>
              </a:rPr>
              <a:t>              </a:t>
            </a:r>
            <a:r>
              <a:rPr lang="en-US" altLang="zh-CN" sz="2800" dirty="0">
                <a:solidFill>
                  <a:srgbClr val="00B0F0"/>
                </a:solidFill>
                <a:latin typeface="+mn-lt"/>
                <a:ea typeface="+mn-ea"/>
                <a:cs typeface="+mn-ea"/>
                <a:sym typeface="+mn-lt"/>
              </a:rPr>
              <a:t>PROFILE</a:t>
            </a:r>
            <a:endParaRPr lang="zh-CN" altLang="en-US" sz="2800" dirty="0">
              <a:solidFill>
                <a:srgbClr val="00B0F0"/>
              </a:solidFill>
              <a:latin typeface="+mn-lt"/>
              <a:ea typeface="+mn-ea"/>
              <a:cs typeface="+mn-ea"/>
              <a:sym typeface="+mn-lt"/>
            </a:endParaRPr>
          </a:p>
        </p:txBody>
      </p:sp>
      <p:sp>
        <p:nvSpPr>
          <p:cNvPr id="70" name="矩形 69"/>
          <p:cNvSpPr/>
          <p:nvPr/>
        </p:nvSpPr>
        <p:spPr>
          <a:xfrm>
            <a:off x="3962975" y="1867803"/>
            <a:ext cx="953941" cy="323065"/>
          </a:xfrm>
          <a:prstGeom prst="rect">
            <a:avLst/>
          </a:prstGeom>
        </p:spPr>
        <p:txBody>
          <a:bodyPr wrap="none" lIns="91413" tIns="45706" rIns="91413" bIns="45706">
            <a:spAutoFit/>
          </a:bodyPr>
          <a:lstStyle/>
          <a:p>
            <a:r>
              <a:rPr lang="zh-CN" altLang="en-US" sz="1500" dirty="0">
                <a:latin typeface="+mn-lt"/>
                <a:ea typeface="+mn-ea"/>
                <a:cs typeface="+mn-ea"/>
                <a:sym typeface="+mn-lt"/>
              </a:rPr>
              <a:t>公司介绍</a:t>
            </a:r>
          </a:p>
        </p:txBody>
      </p:sp>
      <p:sp>
        <p:nvSpPr>
          <p:cNvPr id="71" name="矩形 70"/>
          <p:cNvSpPr/>
          <p:nvPr/>
        </p:nvSpPr>
        <p:spPr>
          <a:xfrm>
            <a:off x="3962973" y="2216186"/>
            <a:ext cx="4332323" cy="923301"/>
          </a:xfrm>
          <a:prstGeom prst="rect">
            <a:avLst/>
          </a:prstGeom>
        </p:spPr>
        <p:txBody>
          <a:bodyPr wrap="square" lIns="91413" tIns="45706" rIns="91413" bIns="45706">
            <a:spAutoFit/>
          </a:bodyPr>
          <a:lstStyle/>
          <a:p>
            <a:pPr algn="l">
              <a:lnSpc>
                <a:spcPct val="150000"/>
              </a:lnSpc>
            </a:pPr>
            <a:r>
              <a:rPr lang="zh-CN" altLang="en-US" sz="1200" dirty="0">
                <a:latin typeface="+mn-lt"/>
                <a:ea typeface="+mn-ea"/>
                <a:cs typeface="+mn-ea"/>
                <a:sym typeface="+mn-lt"/>
              </a:rPr>
              <a:t>一个成功的企业必须拥有着科学的管理理念，良好的资金运作模式，有竞争意识和合作精神的管理团队，优秀而独特的企业</a:t>
            </a:r>
          </a:p>
          <a:p>
            <a:pPr algn="l">
              <a:lnSpc>
                <a:spcPct val="150000"/>
              </a:lnSpc>
            </a:pPr>
            <a:r>
              <a:rPr lang="zh-CN" altLang="en-US" sz="1200" dirty="0">
                <a:latin typeface="+mn-lt"/>
                <a:ea typeface="+mn-ea"/>
                <a:cs typeface="+mn-ea"/>
                <a:sym typeface="+mn-lt"/>
              </a:rPr>
              <a:t>文化。还有最易缺乏的企业素质</a:t>
            </a:r>
            <a:r>
              <a:rPr lang="en-US" altLang="zh-CN" sz="1200" dirty="0">
                <a:latin typeface="+mn-lt"/>
                <a:ea typeface="+mn-ea"/>
                <a:cs typeface="+mn-ea"/>
                <a:sym typeface="+mn-lt"/>
              </a:rPr>
              <a:t>----</a:t>
            </a:r>
            <a:r>
              <a:rPr lang="zh-CN" altLang="en-US" sz="1200" dirty="0">
                <a:latin typeface="+mn-lt"/>
                <a:ea typeface="+mn-ea"/>
                <a:cs typeface="+mn-ea"/>
                <a:sym typeface="+mn-lt"/>
              </a:rPr>
              <a:t>锐意进取的决心和勇气！</a:t>
            </a:r>
          </a:p>
        </p:txBody>
      </p:sp>
      <p:sp>
        <p:nvSpPr>
          <p:cNvPr id="72" name="矩形 71"/>
          <p:cNvSpPr/>
          <p:nvPr/>
        </p:nvSpPr>
        <p:spPr>
          <a:xfrm>
            <a:off x="3962973" y="3132536"/>
            <a:ext cx="4209427" cy="1107967"/>
          </a:xfrm>
          <a:prstGeom prst="rect">
            <a:avLst/>
          </a:prstGeom>
        </p:spPr>
        <p:txBody>
          <a:bodyPr wrap="square" lIns="91413" tIns="45706" rIns="91413" bIns="45706">
            <a:spAutoFit/>
          </a:bodyPr>
          <a:lstStyle/>
          <a:p>
            <a:pPr algn="l"/>
            <a:r>
              <a:rPr lang="en-US" altLang="zh-CN" sz="1100" dirty="0">
                <a:latin typeface="+mn-lt"/>
                <a:ea typeface="+mn-ea"/>
                <a:cs typeface="+mn-ea"/>
                <a:sym typeface="+mn-lt"/>
              </a:rPr>
              <a:t>A successful enterprise must have the concept of scientific management, capital operation mode of good, have the sense of competition and cooperation of the management team, excellent and unique corporate culture. There are the most vulnerable to the lack of enterprise </a:t>
            </a:r>
            <a:r>
              <a:rPr lang="en-US" altLang="zh-CN" sz="1100" dirty="0" err="1">
                <a:latin typeface="+mn-lt"/>
                <a:ea typeface="+mn-ea"/>
                <a:cs typeface="+mn-ea"/>
                <a:sym typeface="+mn-lt"/>
              </a:rPr>
              <a:t>quality,enterprising</a:t>
            </a:r>
            <a:r>
              <a:rPr lang="en-US" altLang="zh-CN" sz="1100" dirty="0">
                <a:latin typeface="+mn-lt"/>
                <a:ea typeface="+mn-ea"/>
                <a:cs typeface="+mn-ea"/>
                <a:sym typeface="+mn-lt"/>
              </a:rPr>
              <a:t> determination and courage!</a:t>
            </a:r>
            <a:endParaRPr lang="zh-CN" altLang="en-US" sz="1100" dirty="0">
              <a:latin typeface="+mn-lt"/>
              <a:ea typeface="+mn-ea"/>
              <a:cs typeface="+mn-ea"/>
              <a:sym typeface="+mn-lt"/>
            </a:endParaRPr>
          </a:p>
        </p:txBody>
      </p:sp>
      <p:sp>
        <p:nvSpPr>
          <p:cNvPr id="43" name="椭圆 42"/>
          <p:cNvSpPr/>
          <p:nvPr/>
        </p:nvSpPr>
        <p:spPr>
          <a:xfrm>
            <a:off x="7794388" y="4443265"/>
            <a:ext cx="500908" cy="500908"/>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8423305" y="3522698"/>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9" name="组合 48"/>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73"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5" name="组合 74"/>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76"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7" name="椭圆 7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8" name="组合 77"/>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79"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1" name="椭圆 80"/>
          <p:cNvSpPr/>
          <p:nvPr/>
        </p:nvSpPr>
        <p:spPr>
          <a:xfrm>
            <a:off x="6629511" y="4707644"/>
            <a:ext cx="274777" cy="274777"/>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p:cNvSpPr/>
          <p:nvPr/>
        </p:nvSpPr>
        <p:spPr>
          <a:xfrm>
            <a:off x="8585278" y="4984207"/>
            <a:ext cx="137389" cy="137389"/>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3" name="组合 82"/>
          <p:cNvGrpSpPr/>
          <p:nvPr/>
        </p:nvGrpSpPr>
        <p:grpSpPr>
          <a:xfrm>
            <a:off x="661417" y="1500694"/>
            <a:ext cx="2864169" cy="2967696"/>
            <a:chOff x="481002" y="1548270"/>
            <a:chExt cx="2864169" cy="2967696"/>
          </a:xfrm>
        </p:grpSpPr>
        <p:sp>
          <p:nvSpPr>
            <p:cNvPr id="84" name="矩形 83"/>
            <p:cNvSpPr/>
            <p:nvPr/>
          </p:nvSpPr>
          <p:spPr>
            <a:xfrm>
              <a:off x="481002" y="1548270"/>
              <a:ext cx="2864169" cy="2967696"/>
            </a:xfrm>
            <a:prstGeom prst="rect">
              <a:avLst/>
            </a:prstGeom>
            <a:gradFill>
              <a:gsLst>
                <a:gs pos="0">
                  <a:schemeClr val="bg1"/>
                </a:gs>
                <a:gs pos="55000">
                  <a:schemeClr val="bg1">
                    <a:lumMod val="95000"/>
                  </a:schemeClr>
                </a:gs>
                <a:gs pos="100000">
                  <a:schemeClr val="bg1">
                    <a:lumMod val="65000"/>
                  </a:schemeClr>
                </a:gs>
              </a:gsLst>
              <a:lin ang="2700000" scaled="0"/>
            </a:gradFill>
            <a:ln>
              <a:noFill/>
            </a:ln>
            <a:effectLst>
              <a:outerShdw blurRad="215900" dist="127000" dir="79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85" name="图片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092" y="1898174"/>
              <a:ext cx="2836079" cy="2197961"/>
            </a:xfrm>
            <a:prstGeom prst="rect">
              <a:avLst/>
            </a:prstGeom>
            <a:blipFill>
              <a:blip r:embed="rId4"/>
              <a:stretch>
                <a:fillRect/>
              </a:stretch>
            </a:blipFill>
            <a:ln>
              <a:noFill/>
            </a:ln>
          </p:spPr>
        </p:pic>
      </p:grpSp>
      <p:grpSp>
        <p:nvGrpSpPr>
          <p:cNvPr id="86" name="组合 85"/>
          <p:cNvGrpSpPr/>
          <p:nvPr/>
        </p:nvGrpSpPr>
        <p:grpSpPr>
          <a:xfrm>
            <a:off x="-107260" y="196219"/>
            <a:ext cx="1765509" cy="551352"/>
            <a:chOff x="520640" y="251298"/>
            <a:chExt cx="1766054" cy="551522"/>
          </a:xfrm>
        </p:grpSpPr>
        <p:sp>
          <p:nvSpPr>
            <p:cNvPr id="87" name="矩形 3"/>
            <p:cNvSpPr>
              <a:spLocks noChangeArrowheads="1"/>
            </p:cNvSpPr>
            <p:nvPr/>
          </p:nvSpPr>
          <p:spPr bwMode="auto">
            <a:xfrm>
              <a:off x="872609" y="251298"/>
              <a:ext cx="1062119"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公司介绍</a:t>
              </a:r>
            </a:p>
          </p:txBody>
        </p:sp>
        <p:grpSp>
          <p:nvGrpSpPr>
            <p:cNvPr id="88" name="组合 87"/>
            <p:cNvGrpSpPr/>
            <p:nvPr/>
          </p:nvGrpSpPr>
          <p:grpSpPr>
            <a:xfrm>
              <a:off x="520640" y="515443"/>
              <a:ext cx="1766054" cy="287377"/>
              <a:chOff x="562081" y="425886"/>
              <a:chExt cx="1766054" cy="287377"/>
            </a:xfrm>
          </p:grpSpPr>
          <p:sp>
            <p:nvSpPr>
              <p:cNvPr id="89"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Company introduction</a:t>
                </a:r>
                <a:endParaRPr lang="zh-CN" altLang="en-US" sz="800" kern="0" dirty="0">
                  <a:solidFill>
                    <a:srgbClr val="FFFFFF">
                      <a:lumMod val="50000"/>
                    </a:srgbClr>
                  </a:solidFill>
                  <a:latin typeface="+mn-lt"/>
                  <a:ea typeface="+mn-ea"/>
                  <a:cs typeface="+mn-ea"/>
                  <a:sym typeface="+mn-lt"/>
                </a:endParaRPr>
              </a:p>
            </p:txBody>
          </p:sp>
          <p:grpSp>
            <p:nvGrpSpPr>
              <p:cNvPr id="90" name="组合 89"/>
              <p:cNvGrpSpPr/>
              <p:nvPr/>
            </p:nvGrpSpPr>
            <p:grpSpPr>
              <a:xfrm>
                <a:off x="931046" y="667544"/>
                <a:ext cx="1028125" cy="45719"/>
                <a:chOff x="688893" y="2574256"/>
                <a:chExt cx="7739508" cy="81111"/>
              </a:xfrm>
            </p:grpSpPr>
            <p:sp>
              <p:nvSpPr>
                <p:cNvPr id="91"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2"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3"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4"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5"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724195517"/>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04217" y="2212281"/>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183983" y="1080397"/>
            <a:ext cx="1447442" cy="1447442"/>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椭圆 6"/>
          <p:cNvSpPr/>
          <p:nvPr/>
        </p:nvSpPr>
        <p:spPr>
          <a:xfrm>
            <a:off x="2288070" y="2054424"/>
            <a:ext cx="373310" cy="373310"/>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1</a:t>
            </a:r>
            <a:endParaRPr lang="zh-CN" altLang="en-US" dirty="0">
              <a:cs typeface="+mn-ea"/>
              <a:sym typeface="+mn-lt"/>
            </a:endParaRPr>
          </a:p>
        </p:txBody>
      </p:sp>
      <p:sp>
        <p:nvSpPr>
          <p:cNvPr id="8" name="矩形 7"/>
          <p:cNvSpPr/>
          <p:nvPr/>
        </p:nvSpPr>
        <p:spPr>
          <a:xfrm>
            <a:off x="1366729" y="1601897"/>
            <a:ext cx="1107996" cy="369332"/>
          </a:xfrm>
          <a:prstGeom prst="rect">
            <a:avLst/>
          </a:prstGeom>
        </p:spPr>
        <p:txBody>
          <a:bodyPr wrap="none">
            <a:spAutoFit/>
          </a:bodyPr>
          <a:lstStyle/>
          <a:p>
            <a:r>
              <a:rPr lang="zh-CN" altLang="en-US" dirty="0">
                <a:latin typeface="+mn-lt"/>
                <a:ea typeface="+mn-ea"/>
                <a:cs typeface="+mn-ea"/>
                <a:sym typeface="+mn-lt"/>
              </a:rPr>
              <a:t>市场方面</a:t>
            </a:r>
          </a:p>
        </p:txBody>
      </p:sp>
      <p:sp>
        <p:nvSpPr>
          <p:cNvPr id="9" name="圆角矩形 8"/>
          <p:cNvSpPr/>
          <p:nvPr/>
        </p:nvSpPr>
        <p:spPr>
          <a:xfrm>
            <a:off x="3422037" y="2212280"/>
            <a:ext cx="2448272" cy="2375693"/>
          </a:xfrm>
          <a:prstGeom prst="roundRect">
            <a:avLst>
              <a:gd name="adj" fmla="val 78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a:off x="6156176" y="2212279"/>
            <a:ext cx="2448272" cy="2375693"/>
          </a:xfrm>
          <a:prstGeom prst="roundRect">
            <a:avLst>
              <a:gd name="adj" fmla="val 744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3922452" y="1124308"/>
            <a:ext cx="1447442" cy="1447442"/>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 name="组合 13"/>
          <p:cNvGrpSpPr/>
          <p:nvPr/>
        </p:nvGrpSpPr>
        <p:grpSpPr>
          <a:xfrm>
            <a:off x="6656591" y="1080397"/>
            <a:ext cx="1447442" cy="1447442"/>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椭圆 16"/>
          <p:cNvSpPr/>
          <p:nvPr/>
        </p:nvSpPr>
        <p:spPr>
          <a:xfrm>
            <a:off x="5079697" y="2025625"/>
            <a:ext cx="373310" cy="373310"/>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2</a:t>
            </a:r>
            <a:endParaRPr lang="zh-CN" altLang="en-US" dirty="0">
              <a:cs typeface="+mn-ea"/>
              <a:sym typeface="+mn-lt"/>
            </a:endParaRPr>
          </a:p>
        </p:txBody>
      </p:sp>
      <p:sp>
        <p:nvSpPr>
          <p:cNvPr id="18" name="椭圆 17"/>
          <p:cNvSpPr/>
          <p:nvPr/>
        </p:nvSpPr>
        <p:spPr>
          <a:xfrm>
            <a:off x="7816001" y="2025625"/>
            <a:ext cx="373310" cy="373310"/>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3</a:t>
            </a:r>
            <a:endParaRPr lang="zh-CN" altLang="en-US" dirty="0">
              <a:cs typeface="+mn-ea"/>
              <a:sym typeface="+mn-lt"/>
            </a:endParaRPr>
          </a:p>
        </p:txBody>
      </p:sp>
      <p:sp>
        <p:nvSpPr>
          <p:cNvPr id="19" name="矩形 18"/>
          <p:cNvSpPr/>
          <p:nvPr/>
        </p:nvSpPr>
        <p:spPr>
          <a:xfrm>
            <a:off x="4092175" y="1626354"/>
            <a:ext cx="1107996" cy="369332"/>
          </a:xfrm>
          <a:prstGeom prst="rect">
            <a:avLst/>
          </a:prstGeom>
        </p:spPr>
        <p:txBody>
          <a:bodyPr wrap="none">
            <a:spAutoFit/>
          </a:bodyPr>
          <a:lstStyle/>
          <a:p>
            <a:r>
              <a:rPr lang="zh-CN" altLang="en-US" dirty="0">
                <a:latin typeface="+mn-lt"/>
                <a:ea typeface="+mn-ea"/>
                <a:cs typeface="+mn-ea"/>
                <a:sym typeface="+mn-lt"/>
              </a:rPr>
              <a:t>产品方面</a:t>
            </a:r>
          </a:p>
        </p:txBody>
      </p:sp>
      <p:sp>
        <p:nvSpPr>
          <p:cNvPr id="20" name="矩形 19"/>
          <p:cNvSpPr/>
          <p:nvPr/>
        </p:nvSpPr>
        <p:spPr>
          <a:xfrm>
            <a:off x="6826314" y="1626354"/>
            <a:ext cx="1107996" cy="369332"/>
          </a:xfrm>
          <a:prstGeom prst="rect">
            <a:avLst/>
          </a:prstGeom>
        </p:spPr>
        <p:txBody>
          <a:bodyPr wrap="none">
            <a:spAutoFit/>
          </a:bodyPr>
          <a:lstStyle/>
          <a:p>
            <a:r>
              <a:rPr lang="zh-CN" altLang="en-US" dirty="0">
                <a:latin typeface="+mn-lt"/>
                <a:ea typeface="+mn-ea"/>
                <a:cs typeface="+mn-ea"/>
                <a:sym typeface="+mn-lt"/>
              </a:rPr>
              <a:t>服务方面</a:t>
            </a:r>
          </a:p>
        </p:txBody>
      </p:sp>
      <p:sp>
        <p:nvSpPr>
          <p:cNvPr id="21" name="TextBox 20"/>
          <p:cNvSpPr txBox="1"/>
          <p:nvPr/>
        </p:nvSpPr>
        <p:spPr>
          <a:xfrm>
            <a:off x="968366" y="2757760"/>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mn-lt"/>
                <a:ea typeface="+mn-ea"/>
                <a:cs typeface="+mn-ea"/>
                <a:sym typeface="+mn-lt"/>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mn-lt"/>
              <a:ea typeface="+mn-ea"/>
              <a:cs typeface="+mn-ea"/>
              <a:sym typeface="+mn-lt"/>
            </a:endParaRPr>
          </a:p>
          <a:p>
            <a:pPr>
              <a:lnSpc>
                <a:spcPct val="130000"/>
              </a:lnSpc>
            </a:pPr>
            <a:r>
              <a:rPr lang="zh-CN" altLang="en-US" sz="1000" dirty="0">
                <a:solidFill>
                  <a:schemeClr val="tx1">
                    <a:lumMod val="75000"/>
                    <a:lumOff val="25000"/>
                  </a:schemeClr>
                </a:solidFill>
                <a:latin typeface="+mn-lt"/>
                <a:ea typeface="+mn-ea"/>
                <a:cs typeface="+mn-ea"/>
                <a:sym typeface="+mn-lt"/>
              </a:rPr>
              <a:t>       点击输入简要文字内容，文字内容需概括精炼，不用多余的文字修饰。</a:t>
            </a:r>
            <a:endParaRPr lang="zh-CN" altLang="en-US" sz="1600" b="1" dirty="0">
              <a:solidFill>
                <a:schemeClr val="tx1">
                  <a:lumMod val="75000"/>
                  <a:lumOff val="25000"/>
                </a:schemeClr>
              </a:solidFill>
              <a:latin typeface="+mn-lt"/>
              <a:ea typeface="+mn-ea"/>
              <a:cs typeface="+mn-ea"/>
              <a:sym typeface="+mn-lt"/>
            </a:endParaRPr>
          </a:p>
        </p:txBody>
      </p:sp>
      <p:sp>
        <p:nvSpPr>
          <p:cNvPr id="22" name="TextBox 21"/>
          <p:cNvSpPr txBox="1"/>
          <p:nvPr/>
        </p:nvSpPr>
        <p:spPr>
          <a:xfrm>
            <a:off x="3674065" y="2752116"/>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mn-lt"/>
                <a:ea typeface="+mn-ea"/>
                <a:cs typeface="+mn-ea"/>
                <a:sym typeface="+mn-lt"/>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mn-lt"/>
              <a:ea typeface="+mn-ea"/>
              <a:cs typeface="+mn-ea"/>
              <a:sym typeface="+mn-lt"/>
            </a:endParaRPr>
          </a:p>
          <a:p>
            <a:pPr>
              <a:lnSpc>
                <a:spcPct val="130000"/>
              </a:lnSpc>
            </a:pPr>
            <a:r>
              <a:rPr lang="zh-CN" altLang="en-US" sz="1000" dirty="0">
                <a:solidFill>
                  <a:schemeClr val="tx1">
                    <a:lumMod val="75000"/>
                    <a:lumOff val="25000"/>
                  </a:schemeClr>
                </a:solidFill>
                <a:latin typeface="+mn-lt"/>
                <a:ea typeface="+mn-ea"/>
                <a:cs typeface="+mn-ea"/>
                <a:sym typeface="+mn-lt"/>
              </a:rPr>
              <a:t>       点击输入简要文字内容，文字内容需概括精炼，不用多余的文字修饰。</a:t>
            </a:r>
            <a:endParaRPr lang="zh-CN" altLang="en-US" sz="1600" b="1" dirty="0">
              <a:solidFill>
                <a:schemeClr val="tx1">
                  <a:lumMod val="75000"/>
                  <a:lumOff val="25000"/>
                </a:schemeClr>
              </a:solidFill>
              <a:latin typeface="+mn-lt"/>
              <a:ea typeface="+mn-ea"/>
              <a:cs typeface="+mn-ea"/>
              <a:sym typeface="+mn-lt"/>
            </a:endParaRPr>
          </a:p>
        </p:txBody>
      </p:sp>
      <p:sp>
        <p:nvSpPr>
          <p:cNvPr id="23" name="TextBox 22"/>
          <p:cNvSpPr txBox="1"/>
          <p:nvPr/>
        </p:nvSpPr>
        <p:spPr>
          <a:xfrm>
            <a:off x="6408204" y="2758992"/>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mn-lt"/>
                <a:ea typeface="+mn-ea"/>
                <a:cs typeface="+mn-ea"/>
                <a:sym typeface="+mn-lt"/>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mn-lt"/>
              <a:ea typeface="+mn-ea"/>
              <a:cs typeface="+mn-ea"/>
              <a:sym typeface="+mn-lt"/>
            </a:endParaRPr>
          </a:p>
          <a:p>
            <a:pPr>
              <a:lnSpc>
                <a:spcPct val="130000"/>
              </a:lnSpc>
            </a:pPr>
            <a:r>
              <a:rPr lang="zh-CN" altLang="en-US" sz="1000" dirty="0">
                <a:solidFill>
                  <a:schemeClr val="tx1">
                    <a:lumMod val="75000"/>
                    <a:lumOff val="25000"/>
                  </a:schemeClr>
                </a:solidFill>
                <a:latin typeface="+mn-lt"/>
                <a:ea typeface="+mn-ea"/>
                <a:cs typeface="+mn-ea"/>
                <a:sym typeface="+mn-lt"/>
              </a:rPr>
              <a:t>       点击输入简要文字内容，文字内容需概括精炼，不用多余的文字修饰。</a:t>
            </a:r>
            <a:endParaRPr lang="zh-CN" altLang="en-US" sz="1600" b="1" dirty="0">
              <a:solidFill>
                <a:schemeClr val="tx1">
                  <a:lumMod val="75000"/>
                  <a:lumOff val="25000"/>
                </a:schemeClr>
              </a:solidFill>
              <a:latin typeface="+mn-lt"/>
              <a:ea typeface="+mn-ea"/>
              <a:cs typeface="+mn-ea"/>
              <a:sym typeface="+mn-lt"/>
            </a:endParaRPr>
          </a:p>
        </p:txBody>
      </p:sp>
      <p:grpSp>
        <p:nvGrpSpPr>
          <p:cNvPr id="29" name="组合 28"/>
          <p:cNvGrpSpPr/>
          <p:nvPr/>
        </p:nvGrpSpPr>
        <p:grpSpPr>
          <a:xfrm>
            <a:off x="-61796" y="196219"/>
            <a:ext cx="1765509" cy="551353"/>
            <a:chOff x="520640" y="251298"/>
            <a:chExt cx="1766054" cy="551522"/>
          </a:xfrm>
        </p:grpSpPr>
        <p:sp>
          <p:nvSpPr>
            <p:cNvPr id="30" name="矩形 3"/>
            <p:cNvSpPr>
              <a:spLocks noChangeArrowheads="1"/>
            </p:cNvSpPr>
            <p:nvPr/>
          </p:nvSpPr>
          <p:spPr bwMode="auto">
            <a:xfrm>
              <a:off x="872630" y="251298"/>
              <a:ext cx="1062119" cy="3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努力方向</a:t>
              </a:r>
            </a:p>
          </p:txBody>
        </p:sp>
        <p:grpSp>
          <p:nvGrpSpPr>
            <p:cNvPr id="31" name="组合 30"/>
            <p:cNvGrpSpPr/>
            <p:nvPr/>
          </p:nvGrpSpPr>
          <p:grpSpPr>
            <a:xfrm>
              <a:off x="520640" y="515443"/>
              <a:ext cx="1766054" cy="287377"/>
              <a:chOff x="562081" y="425886"/>
              <a:chExt cx="1766054" cy="287377"/>
            </a:xfrm>
          </p:grpSpPr>
          <p:sp>
            <p:nvSpPr>
              <p:cNvPr id="32"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Effort direction</a:t>
                </a:r>
                <a:endParaRPr lang="zh-CN" altLang="en-US" sz="800" kern="0" dirty="0">
                  <a:solidFill>
                    <a:srgbClr val="FFFFFF">
                      <a:lumMod val="50000"/>
                    </a:srgbClr>
                  </a:solidFill>
                  <a:latin typeface="+mn-lt"/>
                  <a:ea typeface="+mn-ea"/>
                  <a:cs typeface="+mn-ea"/>
                  <a:sym typeface="+mn-lt"/>
                </a:endParaRPr>
              </a:p>
            </p:txBody>
          </p:sp>
          <p:grpSp>
            <p:nvGrpSpPr>
              <p:cNvPr id="33" name="组合 32"/>
              <p:cNvGrpSpPr/>
              <p:nvPr/>
            </p:nvGrpSpPr>
            <p:grpSpPr>
              <a:xfrm>
                <a:off x="931046" y="667544"/>
                <a:ext cx="1028125" cy="45719"/>
                <a:chOff x="688893" y="2574256"/>
                <a:chExt cx="7739508" cy="81111"/>
              </a:xfrm>
            </p:grpSpPr>
            <p:sp>
              <p:nvSpPr>
                <p:cNvPr id="3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5"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6"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7"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38"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89120049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27190" y="1272772"/>
            <a:ext cx="1535551" cy="1535546"/>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6" name="组合 5"/>
          <p:cNvGrpSpPr/>
          <p:nvPr/>
        </p:nvGrpSpPr>
        <p:grpSpPr>
          <a:xfrm>
            <a:off x="3224341" y="2110972"/>
            <a:ext cx="1535551" cy="1535546"/>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9" name="组合 8"/>
          <p:cNvGrpSpPr/>
          <p:nvPr/>
        </p:nvGrpSpPr>
        <p:grpSpPr>
          <a:xfrm>
            <a:off x="2298390" y="1360518"/>
            <a:ext cx="1535551" cy="1535546"/>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12" name="组合 11"/>
          <p:cNvGrpSpPr/>
          <p:nvPr/>
        </p:nvGrpSpPr>
        <p:grpSpPr>
          <a:xfrm>
            <a:off x="5281741" y="1741518"/>
            <a:ext cx="1535551" cy="1535546"/>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sp>
        <p:nvSpPr>
          <p:cNvPr id="15" name="矩形 14"/>
          <p:cNvSpPr/>
          <p:nvPr/>
        </p:nvSpPr>
        <p:spPr>
          <a:xfrm>
            <a:off x="2608356" y="1626490"/>
            <a:ext cx="889987" cy="938719"/>
          </a:xfrm>
          <a:prstGeom prst="rect">
            <a:avLst/>
          </a:prstGeom>
        </p:spPr>
        <p:txBody>
          <a:bodyPr wrap="none">
            <a:spAutoFit/>
          </a:bodyPr>
          <a:lstStyle/>
          <a:p>
            <a:r>
              <a:rPr lang="zh-CN" altLang="en-US" sz="5500" dirty="0">
                <a:solidFill>
                  <a:srgbClr val="0C4FAD"/>
                </a:solidFill>
                <a:latin typeface="+mn-lt"/>
                <a:ea typeface="+mn-ea"/>
                <a:cs typeface="+mn-ea"/>
                <a:sym typeface="+mn-lt"/>
              </a:rPr>
              <a:t>谢</a:t>
            </a:r>
          </a:p>
        </p:txBody>
      </p:sp>
      <p:sp>
        <p:nvSpPr>
          <p:cNvPr id="16" name="矩形 15"/>
          <p:cNvSpPr/>
          <p:nvPr/>
        </p:nvSpPr>
        <p:spPr>
          <a:xfrm>
            <a:off x="3551010" y="2402999"/>
            <a:ext cx="889987" cy="938719"/>
          </a:xfrm>
          <a:prstGeom prst="rect">
            <a:avLst/>
          </a:prstGeom>
        </p:spPr>
        <p:txBody>
          <a:bodyPr wrap="none">
            <a:spAutoFit/>
          </a:bodyPr>
          <a:lstStyle/>
          <a:p>
            <a:r>
              <a:rPr lang="zh-CN" altLang="en-US" sz="5500" dirty="0">
                <a:solidFill>
                  <a:srgbClr val="0C4FAD"/>
                </a:solidFill>
                <a:latin typeface="+mn-lt"/>
                <a:ea typeface="+mn-ea"/>
                <a:cs typeface="+mn-ea"/>
                <a:sym typeface="+mn-lt"/>
              </a:rPr>
              <a:t>谢</a:t>
            </a:r>
          </a:p>
        </p:txBody>
      </p:sp>
      <p:sp>
        <p:nvSpPr>
          <p:cNvPr id="17" name="矩形 16"/>
          <p:cNvSpPr/>
          <p:nvPr/>
        </p:nvSpPr>
        <p:spPr>
          <a:xfrm>
            <a:off x="4445314" y="1564799"/>
            <a:ext cx="889987" cy="938719"/>
          </a:xfrm>
          <a:prstGeom prst="rect">
            <a:avLst/>
          </a:prstGeom>
        </p:spPr>
        <p:txBody>
          <a:bodyPr wrap="none">
            <a:spAutoFit/>
          </a:bodyPr>
          <a:lstStyle/>
          <a:p>
            <a:r>
              <a:rPr lang="zh-CN" altLang="en-US" sz="5500" dirty="0">
                <a:solidFill>
                  <a:srgbClr val="0C4FAD"/>
                </a:solidFill>
                <a:latin typeface="+mn-lt"/>
                <a:ea typeface="+mn-ea"/>
                <a:cs typeface="+mn-ea"/>
                <a:sym typeface="+mn-lt"/>
              </a:rPr>
              <a:t>观</a:t>
            </a:r>
          </a:p>
        </p:txBody>
      </p:sp>
      <p:sp>
        <p:nvSpPr>
          <p:cNvPr id="18" name="矩形 17"/>
          <p:cNvSpPr/>
          <p:nvPr/>
        </p:nvSpPr>
        <p:spPr>
          <a:xfrm>
            <a:off x="5610954" y="2035636"/>
            <a:ext cx="889987" cy="938719"/>
          </a:xfrm>
          <a:prstGeom prst="rect">
            <a:avLst/>
          </a:prstGeom>
        </p:spPr>
        <p:txBody>
          <a:bodyPr wrap="none">
            <a:spAutoFit/>
          </a:bodyPr>
          <a:lstStyle/>
          <a:p>
            <a:r>
              <a:rPr lang="zh-CN" altLang="en-US" sz="5500" dirty="0">
                <a:solidFill>
                  <a:srgbClr val="0C4FAD"/>
                </a:solidFill>
                <a:latin typeface="+mn-lt"/>
                <a:ea typeface="+mn-ea"/>
                <a:cs typeface="+mn-ea"/>
                <a:sym typeface="+mn-lt"/>
              </a:rPr>
              <a:t>看</a:t>
            </a:r>
          </a:p>
        </p:txBody>
      </p:sp>
      <p:sp>
        <p:nvSpPr>
          <p:cNvPr id="85" name="椭圆 84"/>
          <p:cNvSpPr/>
          <p:nvPr/>
        </p:nvSpPr>
        <p:spPr>
          <a:xfrm>
            <a:off x="4598197" y="3288913"/>
            <a:ext cx="500908" cy="500908"/>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p:nvPr/>
        </p:nvSpPr>
        <p:spPr>
          <a:xfrm>
            <a:off x="5740527" y="3513224"/>
            <a:ext cx="274777" cy="27477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2575410" y="351358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p:cNvSpPr/>
          <p:nvPr/>
        </p:nvSpPr>
        <p:spPr>
          <a:xfrm>
            <a:off x="2279076" y="3631922"/>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6198665" y="351824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p:cNvSpPr/>
          <p:nvPr/>
        </p:nvSpPr>
        <p:spPr>
          <a:xfrm>
            <a:off x="3085391" y="3510738"/>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6576425" y="3642145"/>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p:cNvSpPr/>
          <p:nvPr/>
        </p:nvSpPr>
        <p:spPr>
          <a:xfrm>
            <a:off x="3873480" y="3545349"/>
            <a:ext cx="250454" cy="250454"/>
          </a:xfrm>
          <a:prstGeom prst="ellipse">
            <a:avLst/>
          </a:prstGeom>
          <a:solidFill>
            <a:srgbClr val="00B0F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6750128" y="3511942"/>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p:cNvSpPr/>
          <p:nvPr/>
        </p:nvSpPr>
        <p:spPr>
          <a:xfrm>
            <a:off x="4174703" y="3519997"/>
            <a:ext cx="274777" cy="27477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p:cNvSpPr/>
          <p:nvPr/>
        </p:nvSpPr>
        <p:spPr>
          <a:xfrm>
            <a:off x="7382889" y="3569133"/>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p:cNvSpPr/>
          <p:nvPr/>
        </p:nvSpPr>
        <p:spPr>
          <a:xfrm>
            <a:off x="5923888" y="3329439"/>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p:cNvSpPr/>
          <p:nvPr/>
        </p:nvSpPr>
        <p:spPr>
          <a:xfrm>
            <a:off x="2093506" y="3642429"/>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p:cNvSpPr/>
          <p:nvPr/>
        </p:nvSpPr>
        <p:spPr>
          <a:xfrm>
            <a:off x="4529502" y="3365536"/>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3229178" y="3457383"/>
            <a:ext cx="322151" cy="32215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p:cNvSpPr/>
          <p:nvPr/>
        </p:nvSpPr>
        <p:spPr>
          <a:xfrm>
            <a:off x="5099105" y="3510120"/>
            <a:ext cx="274777" cy="27477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p:cNvSpPr/>
          <p:nvPr/>
        </p:nvSpPr>
        <p:spPr>
          <a:xfrm>
            <a:off x="1230014" y="351345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944804" y="3644685"/>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2795496" y="3330182"/>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p:cNvSpPr/>
          <p:nvPr/>
        </p:nvSpPr>
        <p:spPr>
          <a:xfrm>
            <a:off x="1713791" y="3566516"/>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p:cNvSpPr/>
          <p:nvPr/>
        </p:nvSpPr>
        <p:spPr>
          <a:xfrm>
            <a:off x="6216637" y="3372731"/>
            <a:ext cx="137389" cy="13738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p:cNvSpPr/>
          <p:nvPr/>
        </p:nvSpPr>
        <p:spPr>
          <a:xfrm>
            <a:off x="7753607" y="3504159"/>
            <a:ext cx="274777" cy="27477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87206042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838849" y="1290528"/>
            <a:ext cx="1656625" cy="2195340"/>
            <a:chOff x="838994" y="1290926"/>
            <a:chExt cx="1656913" cy="2196018"/>
          </a:xfrm>
        </p:grpSpPr>
        <p:sp>
          <p:nvSpPr>
            <p:cNvPr id="2" name="Freeform 9"/>
            <p:cNvSpPr>
              <a:spLocks noEditPoints="1"/>
            </p:cNvSpPr>
            <p:nvPr/>
          </p:nvSpPr>
          <p:spPr bwMode="auto">
            <a:xfrm>
              <a:off x="838994" y="1536474"/>
              <a:ext cx="1656913" cy="1950470"/>
            </a:xfrm>
            <a:custGeom>
              <a:avLst/>
              <a:gdLst>
                <a:gd name="T0" fmla="*/ 2392 w 2544"/>
                <a:gd name="T1" fmla="*/ 1121 h 2994"/>
                <a:gd name="T2" fmla="*/ 2392 w 2544"/>
                <a:gd name="T3" fmla="*/ 1121 h 2994"/>
                <a:gd name="T4" fmla="*/ 2392 w 2544"/>
                <a:gd name="T5" fmla="*/ 1119 h 2994"/>
                <a:gd name="T6" fmla="*/ 2362 w 2544"/>
                <a:gd name="T7" fmla="*/ 1067 h 2994"/>
                <a:gd name="T8" fmla="*/ 1844 w 2544"/>
                <a:gd name="T9" fmla="*/ 161 h 2994"/>
                <a:gd name="T10" fmla="*/ 1684 w 2544"/>
                <a:gd name="T11" fmla="*/ 0 h 2994"/>
                <a:gd name="T12" fmla="*/ 838 w 2544"/>
                <a:gd name="T13" fmla="*/ 0 h 2994"/>
                <a:gd name="T14" fmla="*/ 677 w 2544"/>
                <a:gd name="T15" fmla="*/ 161 h 2994"/>
                <a:gd name="T16" fmla="*/ 157 w 2544"/>
                <a:gd name="T17" fmla="*/ 1110 h 2994"/>
                <a:gd name="T18" fmla="*/ 0 w 2544"/>
                <a:gd name="T19" fmla="*/ 1722 h 2994"/>
                <a:gd name="T20" fmla="*/ 1272 w 2544"/>
                <a:gd name="T21" fmla="*/ 2994 h 2994"/>
                <a:gd name="T22" fmla="*/ 2544 w 2544"/>
                <a:gd name="T23" fmla="*/ 1722 h 2994"/>
                <a:gd name="T24" fmla="*/ 2392 w 2544"/>
                <a:gd name="T25" fmla="*/ 1121 h 2994"/>
                <a:gd name="T26" fmla="*/ 1572 w 2544"/>
                <a:gd name="T27" fmla="*/ 467 h 2994"/>
                <a:gd name="T28" fmla="*/ 971 w 2544"/>
                <a:gd name="T29" fmla="*/ 467 h 2994"/>
                <a:gd name="T30" fmla="*/ 844 w 2544"/>
                <a:gd name="T31" fmla="*/ 340 h 2994"/>
                <a:gd name="T32" fmla="*/ 971 w 2544"/>
                <a:gd name="T33" fmla="*/ 212 h 2994"/>
                <a:gd name="T34" fmla="*/ 1572 w 2544"/>
                <a:gd name="T35" fmla="*/ 212 h 2994"/>
                <a:gd name="T36" fmla="*/ 1700 w 2544"/>
                <a:gd name="T37" fmla="*/ 340 h 2994"/>
                <a:gd name="T38" fmla="*/ 1572 w 2544"/>
                <a:gd name="T39" fmla="*/ 467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4" h="2994">
                  <a:moveTo>
                    <a:pt x="2392" y="1121"/>
                  </a:moveTo>
                  <a:cubicBezTo>
                    <a:pt x="2392" y="1121"/>
                    <a:pt x="2392" y="1121"/>
                    <a:pt x="2392" y="1121"/>
                  </a:cubicBezTo>
                  <a:cubicBezTo>
                    <a:pt x="2392" y="1119"/>
                    <a:pt x="2392" y="1119"/>
                    <a:pt x="2392" y="1119"/>
                  </a:cubicBezTo>
                  <a:cubicBezTo>
                    <a:pt x="2382" y="1102"/>
                    <a:pt x="2372" y="1084"/>
                    <a:pt x="2362" y="1067"/>
                  </a:cubicBezTo>
                  <a:cubicBezTo>
                    <a:pt x="1844" y="161"/>
                    <a:pt x="1844" y="161"/>
                    <a:pt x="1844" y="161"/>
                  </a:cubicBezTo>
                  <a:cubicBezTo>
                    <a:pt x="1789" y="73"/>
                    <a:pt x="1772" y="0"/>
                    <a:pt x="1684" y="0"/>
                  </a:cubicBezTo>
                  <a:cubicBezTo>
                    <a:pt x="838" y="0"/>
                    <a:pt x="838" y="0"/>
                    <a:pt x="838" y="0"/>
                  </a:cubicBezTo>
                  <a:cubicBezTo>
                    <a:pt x="749" y="0"/>
                    <a:pt x="740" y="66"/>
                    <a:pt x="677" y="161"/>
                  </a:cubicBezTo>
                  <a:cubicBezTo>
                    <a:pt x="157" y="1110"/>
                    <a:pt x="157" y="1110"/>
                    <a:pt x="157" y="1110"/>
                  </a:cubicBezTo>
                  <a:cubicBezTo>
                    <a:pt x="57" y="1292"/>
                    <a:pt x="0" y="1501"/>
                    <a:pt x="0" y="1722"/>
                  </a:cubicBezTo>
                  <a:cubicBezTo>
                    <a:pt x="0" y="2425"/>
                    <a:pt x="570" y="2994"/>
                    <a:pt x="1272" y="2994"/>
                  </a:cubicBezTo>
                  <a:cubicBezTo>
                    <a:pt x="1974" y="2994"/>
                    <a:pt x="2544" y="2425"/>
                    <a:pt x="2544" y="1722"/>
                  </a:cubicBezTo>
                  <a:cubicBezTo>
                    <a:pt x="2544" y="1505"/>
                    <a:pt x="2489" y="1300"/>
                    <a:pt x="2392" y="1121"/>
                  </a:cubicBezTo>
                  <a:close/>
                  <a:moveTo>
                    <a:pt x="1572" y="467"/>
                  </a:moveTo>
                  <a:cubicBezTo>
                    <a:pt x="971" y="467"/>
                    <a:pt x="971" y="467"/>
                    <a:pt x="971" y="467"/>
                  </a:cubicBezTo>
                  <a:cubicBezTo>
                    <a:pt x="901" y="467"/>
                    <a:pt x="844" y="410"/>
                    <a:pt x="844" y="340"/>
                  </a:cubicBezTo>
                  <a:cubicBezTo>
                    <a:pt x="844" y="269"/>
                    <a:pt x="901" y="212"/>
                    <a:pt x="971" y="212"/>
                  </a:cubicBezTo>
                  <a:cubicBezTo>
                    <a:pt x="1572" y="212"/>
                    <a:pt x="1572" y="212"/>
                    <a:pt x="1572" y="212"/>
                  </a:cubicBezTo>
                  <a:cubicBezTo>
                    <a:pt x="1643" y="212"/>
                    <a:pt x="1700" y="269"/>
                    <a:pt x="1700" y="340"/>
                  </a:cubicBezTo>
                  <a:cubicBezTo>
                    <a:pt x="1700" y="410"/>
                    <a:pt x="1643" y="467"/>
                    <a:pt x="1572" y="467"/>
                  </a:cubicBezTo>
                  <a:close/>
                </a:path>
              </a:pathLst>
            </a:custGeom>
            <a:solidFill>
              <a:srgbClr val="0070C0"/>
            </a:solidFill>
            <a:ln w="28575" cap="flat">
              <a:noFill/>
              <a:prstDash val="solid"/>
              <a:miter lim="800000"/>
              <a:headEnd/>
              <a:tailEnd/>
            </a:ln>
            <a:effectLst>
              <a:outerShdw blurRad="279400" dist="76200" dir="2700000" sx="101000" sy="101000" algn="tl"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3" name="椭圆 2"/>
            <p:cNvSpPr/>
            <p:nvPr/>
          </p:nvSpPr>
          <p:spPr>
            <a:xfrm>
              <a:off x="1005463" y="2015207"/>
              <a:ext cx="1315880" cy="1316058"/>
            </a:xfrm>
            <a:prstGeom prst="ellipse">
              <a:avLst/>
            </a:prstGeom>
            <a:gradFill flip="none" rotWithShape="1">
              <a:gsLst>
                <a:gs pos="100000">
                  <a:srgbClr val="FFFFFF"/>
                </a:gs>
                <a:gs pos="0">
                  <a:srgbClr val="BBBBBB"/>
                </a:gs>
              </a:gsLst>
              <a:lin ang="2700000" scaled="0"/>
              <a:tileRect/>
            </a:gradFill>
            <a:ln w="92075">
              <a:gradFill flip="none" rotWithShape="1">
                <a:gsLst>
                  <a:gs pos="0">
                    <a:srgbClr val="FFFFFF"/>
                  </a:gs>
                  <a:gs pos="100000">
                    <a:srgbClr val="B3B6B4"/>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cs typeface="+mn-ea"/>
                <a:sym typeface="+mn-lt"/>
              </a:endParaRPr>
            </a:p>
          </p:txBody>
        </p:sp>
        <p:pic>
          <p:nvPicPr>
            <p:cNvPr id="4" name="图片 3"/>
            <p:cNvPicPr>
              <a:picLocks noChangeAspect="1"/>
            </p:cNvPicPr>
            <p:nvPr/>
          </p:nvPicPr>
          <p:blipFill rotWithShape="1">
            <a:blip r:embed="rId3"/>
            <a:srcRect l="971" t="9608" r="58068" b="11113"/>
            <a:stretch/>
          </p:blipFill>
          <p:spPr>
            <a:xfrm>
              <a:off x="1435838" y="1290926"/>
              <a:ext cx="76891" cy="552293"/>
            </a:xfrm>
            <a:prstGeom prst="rect">
              <a:avLst/>
            </a:prstGeom>
          </p:spPr>
        </p:pic>
        <p:pic>
          <p:nvPicPr>
            <p:cNvPr id="5" name="图片 4"/>
            <p:cNvPicPr>
              <a:picLocks noChangeAspect="1"/>
            </p:cNvPicPr>
            <p:nvPr/>
          </p:nvPicPr>
          <p:blipFill rotWithShape="1">
            <a:blip r:embed="rId3"/>
            <a:srcRect l="971" t="9608" r="58068" b="11113"/>
            <a:stretch/>
          </p:blipFill>
          <p:spPr>
            <a:xfrm flipH="1">
              <a:off x="1847283" y="1290926"/>
              <a:ext cx="76891" cy="552293"/>
            </a:xfrm>
            <a:prstGeom prst="rect">
              <a:avLst/>
            </a:prstGeom>
          </p:spPr>
        </p:pic>
        <p:sp>
          <p:nvSpPr>
            <p:cNvPr id="6" name="矩形 5"/>
            <p:cNvSpPr/>
            <p:nvPr/>
          </p:nvSpPr>
          <p:spPr>
            <a:xfrm>
              <a:off x="1512728" y="1302930"/>
              <a:ext cx="334553" cy="466825"/>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cs typeface="+mn-ea"/>
                <a:sym typeface="+mn-lt"/>
              </a:endParaRPr>
            </a:p>
          </p:txBody>
        </p:sp>
        <p:sp>
          <p:nvSpPr>
            <p:cNvPr id="67" name="椭圆 66"/>
            <p:cNvSpPr/>
            <p:nvPr/>
          </p:nvSpPr>
          <p:spPr>
            <a:xfrm>
              <a:off x="1053457" y="2074406"/>
              <a:ext cx="1219891" cy="1219889"/>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2819222" y="1290528"/>
            <a:ext cx="1656625" cy="2195340"/>
            <a:chOff x="2819711" y="1290926"/>
            <a:chExt cx="1656913" cy="2196018"/>
          </a:xfrm>
        </p:grpSpPr>
        <p:sp>
          <p:nvSpPr>
            <p:cNvPr id="36" name="Freeform 9"/>
            <p:cNvSpPr>
              <a:spLocks noEditPoints="1"/>
            </p:cNvSpPr>
            <p:nvPr/>
          </p:nvSpPr>
          <p:spPr bwMode="auto">
            <a:xfrm>
              <a:off x="2819711" y="1536474"/>
              <a:ext cx="1656913" cy="1950470"/>
            </a:xfrm>
            <a:custGeom>
              <a:avLst/>
              <a:gdLst>
                <a:gd name="T0" fmla="*/ 2392 w 2544"/>
                <a:gd name="T1" fmla="*/ 1121 h 2994"/>
                <a:gd name="T2" fmla="*/ 2392 w 2544"/>
                <a:gd name="T3" fmla="*/ 1121 h 2994"/>
                <a:gd name="T4" fmla="*/ 2392 w 2544"/>
                <a:gd name="T5" fmla="*/ 1119 h 2994"/>
                <a:gd name="T6" fmla="*/ 2362 w 2544"/>
                <a:gd name="T7" fmla="*/ 1067 h 2994"/>
                <a:gd name="T8" fmla="*/ 1844 w 2544"/>
                <a:gd name="T9" fmla="*/ 161 h 2994"/>
                <a:gd name="T10" fmla="*/ 1684 w 2544"/>
                <a:gd name="T11" fmla="*/ 0 h 2994"/>
                <a:gd name="T12" fmla="*/ 838 w 2544"/>
                <a:gd name="T13" fmla="*/ 0 h 2994"/>
                <a:gd name="T14" fmla="*/ 677 w 2544"/>
                <a:gd name="T15" fmla="*/ 161 h 2994"/>
                <a:gd name="T16" fmla="*/ 157 w 2544"/>
                <a:gd name="T17" fmla="*/ 1110 h 2994"/>
                <a:gd name="T18" fmla="*/ 0 w 2544"/>
                <a:gd name="T19" fmla="*/ 1722 h 2994"/>
                <a:gd name="T20" fmla="*/ 1272 w 2544"/>
                <a:gd name="T21" fmla="*/ 2994 h 2994"/>
                <a:gd name="T22" fmla="*/ 2544 w 2544"/>
                <a:gd name="T23" fmla="*/ 1722 h 2994"/>
                <a:gd name="T24" fmla="*/ 2392 w 2544"/>
                <a:gd name="T25" fmla="*/ 1121 h 2994"/>
                <a:gd name="T26" fmla="*/ 1572 w 2544"/>
                <a:gd name="T27" fmla="*/ 467 h 2994"/>
                <a:gd name="T28" fmla="*/ 971 w 2544"/>
                <a:gd name="T29" fmla="*/ 467 h 2994"/>
                <a:gd name="T30" fmla="*/ 844 w 2544"/>
                <a:gd name="T31" fmla="*/ 340 h 2994"/>
                <a:gd name="T32" fmla="*/ 971 w 2544"/>
                <a:gd name="T33" fmla="*/ 212 h 2994"/>
                <a:gd name="T34" fmla="*/ 1572 w 2544"/>
                <a:gd name="T35" fmla="*/ 212 h 2994"/>
                <a:gd name="T36" fmla="*/ 1700 w 2544"/>
                <a:gd name="T37" fmla="*/ 340 h 2994"/>
                <a:gd name="T38" fmla="*/ 1572 w 2544"/>
                <a:gd name="T39" fmla="*/ 467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4" h="2994">
                  <a:moveTo>
                    <a:pt x="2392" y="1121"/>
                  </a:moveTo>
                  <a:cubicBezTo>
                    <a:pt x="2392" y="1121"/>
                    <a:pt x="2392" y="1121"/>
                    <a:pt x="2392" y="1121"/>
                  </a:cubicBezTo>
                  <a:cubicBezTo>
                    <a:pt x="2392" y="1119"/>
                    <a:pt x="2392" y="1119"/>
                    <a:pt x="2392" y="1119"/>
                  </a:cubicBezTo>
                  <a:cubicBezTo>
                    <a:pt x="2382" y="1102"/>
                    <a:pt x="2372" y="1084"/>
                    <a:pt x="2362" y="1067"/>
                  </a:cubicBezTo>
                  <a:cubicBezTo>
                    <a:pt x="1844" y="161"/>
                    <a:pt x="1844" y="161"/>
                    <a:pt x="1844" y="161"/>
                  </a:cubicBezTo>
                  <a:cubicBezTo>
                    <a:pt x="1789" y="73"/>
                    <a:pt x="1772" y="0"/>
                    <a:pt x="1684" y="0"/>
                  </a:cubicBezTo>
                  <a:cubicBezTo>
                    <a:pt x="838" y="0"/>
                    <a:pt x="838" y="0"/>
                    <a:pt x="838" y="0"/>
                  </a:cubicBezTo>
                  <a:cubicBezTo>
                    <a:pt x="749" y="0"/>
                    <a:pt x="740" y="66"/>
                    <a:pt x="677" y="161"/>
                  </a:cubicBezTo>
                  <a:cubicBezTo>
                    <a:pt x="157" y="1110"/>
                    <a:pt x="157" y="1110"/>
                    <a:pt x="157" y="1110"/>
                  </a:cubicBezTo>
                  <a:cubicBezTo>
                    <a:pt x="57" y="1292"/>
                    <a:pt x="0" y="1501"/>
                    <a:pt x="0" y="1722"/>
                  </a:cubicBezTo>
                  <a:cubicBezTo>
                    <a:pt x="0" y="2425"/>
                    <a:pt x="570" y="2994"/>
                    <a:pt x="1272" y="2994"/>
                  </a:cubicBezTo>
                  <a:cubicBezTo>
                    <a:pt x="1974" y="2994"/>
                    <a:pt x="2544" y="2425"/>
                    <a:pt x="2544" y="1722"/>
                  </a:cubicBezTo>
                  <a:cubicBezTo>
                    <a:pt x="2544" y="1505"/>
                    <a:pt x="2489" y="1300"/>
                    <a:pt x="2392" y="1121"/>
                  </a:cubicBezTo>
                  <a:close/>
                  <a:moveTo>
                    <a:pt x="1572" y="467"/>
                  </a:moveTo>
                  <a:cubicBezTo>
                    <a:pt x="971" y="467"/>
                    <a:pt x="971" y="467"/>
                    <a:pt x="971" y="467"/>
                  </a:cubicBezTo>
                  <a:cubicBezTo>
                    <a:pt x="901" y="467"/>
                    <a:pt x="844" y="410"/>
                    <a:pt x="844" y="340"/>
                  </a:cubicBezTo>
                  <a:cubicBezTo>
                    <a:pt x="844" y="269"/>
                    <a:pt x="901" y="212"/>
                    <a:pt x="971" y="212"/>
                  </a:cubicBezTo>
                  <a:cubicBezTo>
                    <a:pt x="1572" y="212"/>
                    <a:pt x="1572" y="212"/>
                    <a:pt x="1572" y="212"/>
                  </a:cubicBezTo>
                  <a:cubicBezTo>
                    <a:pt x="1643" y="212"/>
                    <a:pt x="1700" y="269"/>
                    <a:pt x="1700" y="340"/>
                  </a:cubicBezTo>
                  <a:cubicBezTo>
                    <a:pt x="1700" y="410"/>
                    <a:pt x="1643" y="467"/>
                    <a:pt x="1572" y="467"/>
                  </a:cubicBezTo>
                  <a:close/>
                </a:path>
              </a:pathLst>
            </a:custGeom>
            <a:solidFill>
              <a:srgbClr val="00B0F0"/>
            </a:solidFill>
            <a:ln w="28575" cap="flat">
              <a:noFill/>
              <a:prstDash val="solid"/>
              <a:miter lim="800000"/>
              <a:headEnd/>
              <a:tailEnd/>
            </a:ln>
            <a:effectLst>
              <a:outerShdw blurRad="279400" dist="76200" dir="2700000" sx="101000" sy="101000" algn="tl"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37" name="椭圆 36"/>
            <p:cNvSpPr/>
            <p:nvPr/>
          </p:nvSpPr>
          <p:spPr>
            <a:xfrm>
              <a:off x="2986180" y="2015207"/>
              <a:ext cx="1315880" cy="1316058"/>
            </a:xfrm>
            <a:prstGeom prst="ellipse">
              <a:avLst/>
            </a:prstGeom>
            <a:gradFill flip="none" rotWithShape="1">
              <a:gsLst>
                <a:gs pos="100000">
                  <a:srgbClr val="FFFFFF"/>
                </a:gs>
                <a:gs pos="0">
                  <a:srgbClr val="BBBBBB"/>
                </a:gs>
              </a:gsLst>
              <a:lin ang="2700000" scaled="0"/>
              <a:tileRect/>
            </a:gradFill>
            <a:ln w="92075">
              <a:gradFill flip="none" rotWithShape="1">
                <a:gsLst>
                  <a:gs pos="0">
                    <a:srgbClr val="FFFFFF"/>
                  </a:gs>
                  <a:gs pos="100000">
                    <a:srgbClr val="B3B6B4"/>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cs typeface="+mn-ea"/>
                <a:sym typeface="+mn-lt"/>
              </a:endParaRPr>
            </a:p>
          </p:txBody>
        </p:sp>
        <p:pic>
          <p:nvPicPr>
            <p:cNvPr id="38" name="图片 37"/>
            <p:cNvPicPr>
              <a:picLocks noChangeAspect="1"/>
            </p:cNvPicPr>
            <p:nvPr/>
          </p:nvPicPr>
          <p:blipFill rotWithShape="1">
            <a:blip r:embed="rId3"/>
            <a:srcRect l="971" t="9608" r="58068" b="11113"/>
            <a:stretch/>
          </p:blipFill>
          <p:spPr>
            <a:xfrm>
              <a:off x="3416555" y="1290926"/>
              <a:ext cx="76891" cy="552293"/>
            </a:xfrm>
            <a:prstGeom prst="rect">
              <a:avLst/>
            </a:prstGeom>
          </p:spPr>
        </p:pic>
        <p:pic>
          <p:nvPicPr>
            <p:cNvPr id="39" name="图片 38"/>
            <p:cNvPicPr>
              <a:picLocks noChangeAspect="1"/>
            </p:cNvPicPr>
            <p:nvPr/>
          </p:nvPicPr>
          <p:blipFill rotWithShape="1">
            <a:blip r:embed="rId3"/>
            <a:srcRect l="971" t="9608" r="58068" b="11113"/>
            <a:stretch/>
          </p:blipFill>
          <p:spPr>
            <a:xfrm flipH="1">
              <a:off x="3828000" y="1290926"/>
              <a:ext cx="76891" cy="552293"/>
            </a:xfrm>
            <a:prstGeom prst="rect">
              <a:avLst/>
            </a:prstGeom>
          </p:spPr>
        </p:pic>
        <p:sp>
          <p:nvSpPr>
            <p:cNvPr id="40" name="矩形 39"/>
            <p:cNvSpPr/>
            <p:nvPr/>
          </p:nvSpPr>
          <p:spPr>
            <a:xfrm>
              <a:off x="3493445" y="1302930"/>
              <a:ext cx="334553" cy="466825"/>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cs typeface="+mn-ea"/>
                <a:sym typeface="+mn-lt"/>
              </a:endParaRPr>
            </a:p>
          </p:txBody>
        </p:sp>
        <p:sp>
          <p:nvSpPr>
            <p:cNvPr id="68" name="椭圆 67"/>
            <p:cNvSpPr/>
            <p:nvPr/>
          </p:nvSpPr>
          <p:spPr>
            <a:xfrm>
              <a:off x="3038221" y="2063291"/>
              <a:ext cx="1219891" cy="121988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1" name="组合 70"/>
          <p:cNvGrpSpPr/>
          <p:nvPr/>
        </p:nvGrpSpPr>
        <p:grpSpPr>
          <a:xfrm>
            <a:off x="4751354" y="1290528"/>
            <a:ext cx="1656625" cy="2195340"/>
            <a:chOff x="4752178" y="1290926"/>
            <a:chExt cx="1656913" cy="2196018"/>
          </a:xfrm>
        </p:grpSpPr>
        <p:sp>
          <p:nvSpPr>
            <p:cNvPr id="41" name="Freeform 9"/>
            <p:cNvSpPr>
              <a:spLocks noEditPoints="1"/>
            </p:cNvSpPr>
            <p:nvPr/>
          </p:nvSpPr>
          <p:spPr bwMode="auto">
            <a:xfrm>
              <a:off x="4752178" y="1536474"/>
              <a:ext cx="1656913" cy="1950470"/>
            </a:xfrm>
            <a:custGeom>
              <a:avLst/>
              <a:gdLst>
                <a:gd name="T0" fmla="*/ 2392 w 2544"/>
                <a:gd name="T1" fmla="*/ 1121 h 2994"/>
                <a:gd name="T2" fmla="*/ 2392 w 2544"/>
                <a:gd name="T3" fmla="*/ 1121 h 2994"/>
                <a:gd name="T4" fmla="*/ 2392 w 2544"/>
                <a:gd name="T5" fmla="*/ 1119 h 2994"/>
                <a:gd name="T6" fmla="*/ 2362 w 2544"/>
                <a:gd name="T7" fmla="*/ 1067 h 2994"/>
                <a:gd name="T8" fmla="*/ 1844 w 2544"/>
                <a:gd name="T9" fmla="*/ 161 h 2994"/>
                <a:gd name="T10" fmla="*/ 1684 w 2544"/>
                <a:gd name="T11" fmla="*/ 0 h 2994"/>
                <a:gd name="T12" fmla="*/ 838 w 2544"/>
                <a:gd name="T13" fmla="*/ 0 h 2994"/>
                <a:gd name="T14" fmla="*/ 677 w 2544"/>
                <a:gd name="T15" fmla="*/ 161 h 2994"/>
                <a:gd name="T16" fmla="*/ 157 w 2544"/>
                <a:gd name="T17" fmla="*/ 1110 h 2994"/>
                <a:gd name="T18" fmla="*/ 0 w 2544"/>
                <a:gd name="T19" fmla="*/ 1722 h 2994"/>
                <a:gd name="T20" fmla="*/ 1272 w 2544"/>
                <a:gd name="T21" fmla="*/ 2994 h 2994"/>
                <a:gd name="T22" fmla="*/ 2544 w 2544"/>
                <a:gd name="T23" fmla="*/ 1722 h 2994"/>
                <a:gd name="T24" fmla="*/ 2392 w 2544"/>
                <a:gd name="T25" fmla="*/ 1121 h 2994"/>
                <a:gd name="T26" fmla="*/ 1572 w 2544"/>
                <a:gd name="T27" fmla="*/ 467 h 2994"/>
                <a:gd name="T28" fmla="*/ 971 w 2544"/>
                <a:gd name="T29" fmla="*/ 467 h 2994"/>
                <a:gd name="T30" fmla="*/ 844 w 2544"/>
                <a:gd name="T31" fmla="*/ 340 h 2994"/>
                <a:gd name="T32" fmla="*/ 971 w 2544"/>
                <a:gd name="T33" fmla="*/ 212 h 2994"/>
                <a:gd name="T34" fmla="*/ 1572 w 2544"/>
                <a:gd name="T35" fmla="*/ 212 h 2994"/>
                <a:gd name="T36" fmla="*/ 1700 w 2544"/>
                <a:gd name="T37" fmla="*/ 340 h 2994"/>
                <a:gd name="T38" fmla="*/ 1572 w 2544"/>
                <a:gd name="T39" fmla="*/ 467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4" h="2994">
                  <a:moveTo>
                    <a:pt x="2392" y="1121"/>
                  </a:moveTo>
                  <a:cubicBezTo>
                    <a:pt x="2392" y="1121"/>
                    <a:pt x="2392" y="1121"/>
                    <a:pt x="2392" y="1121"/>
                  </a:cubicBezTo>
                  <a:cubicBezTo>
                    <a:pt x="2392" y="1119"/>
                    <a:pt x="2392" y="1119"/>
                    <a:pt x="2392" y="1119"/>
                  </a:cubicBezTo>
                  <a:cubicBezTo>
                    <a:pt x="2382" y="1102"/>
                    <a:pt x="2372" y="1084"/>
                    <a:pt x="2362" y="1067"/>
                  </a:cubicBezTo>
                  <a:cubicBezTo>
                    <a:pt x="1844" y="161"/>
                    <a:pt x="1844" y="161"/>
                    <a:pt x="1844" y="161"/>
                  </a:cubicBezTo>
                  <a:cubicBezTo>
                    <a:pt x="1789" y="73"/>
                    <a:pt x="1772" y="0"/>
                    <a:pt x="1684" y="0"/>
                  </a:cubicBezTo>
                  <a:cubicBezTo>
                    <a:pt x="838" y="0"/>
                    <a:pt x="838" y="0"/>
                    <a:pt x="838" y="0"/>
                  </a:cubicBezTo>
                  <a:cubicBezTo>
                    <a:pt x="749" y="0"/>
                    <a:pt x="740" y="66"/>
                    <a:pt x="677" y="161"/>
                  </a:cubicBezTo>
                  <a:cubicBezTo>
                    <a:pt x="157" y="1110"/>
                    <a:pt x="157" y="1110"/>
                    <a:pt x="157" y="1110"/>
                  </a:cubicBezTo>
                  <a:cubicBezTo>
                    <a:pt x="57" y="1292"/>
                    <a:pt x="0" y="1501"/>
                    <a:pt x="0" y="1722"/>
                  </a:cubicBezTo>
                  <a:cubicBezTo>
                    <a:pt x="0" y="2425"/>
                    <a:pt x="570" y="2994"/>
                    <a:pt x="1272" y="2994"/>
                  </a:cubicBezTo>
                  <a:cubicBezTo>
                    <a:pt x="1974" y="2994"/>
                    <a:pt x="2544" y="2425"/>
                    <a:pt x="2544" y="1722"/>
                  </a:cubicBezTo>
                  <a:cubicBezTo>
                    <a:pt x="2544" y="1505"/>
                    <a:pt x="2489" y="1300"/>
                    <a:pt x="2392" y="1121"/>
                  </a:cubicBezTo>
                  <a:close/>
                  <a:moveTo>
                    <a:pt x="1572" y="467"/>
                  </a:moveTo>
                  <a:cubicBezTo>
                    <a:pt x="971" y="467"/>
                    <a:pt x="971" y="467"/>
                    <a:pt x="971" y="467"/>
                  </a:cubicBezTo>
                  <a:cubicBezTo>
                    <a:pt x="901" y="467"/>
                    <a:pt x="844" y="410"/>
                    <a:pt x="844" y="340"/>
                  </a:cubicBezTo>
                  <a:cubicBezTo>
                    <a:pt x="844" y="269"/>
                    <a:pt x="901" y="212"/>
                    <a:pt x="971" y="212"/>
                  </a:cubicBezTo>
                  <a:cubicBezTo>
                    <a:pt x="1572" y="212"/>
                    <a:pt x="1572" y="212"/>
                    <a:pt x="1572" y="212"/>
                  </a:cubicBezTo>
                  <a:cubicBezTo>
                    <a:pt x="1643" y="212"/>
                    <a:pt x="1700" y="269"/>
                    <a:pt x="1700" y="340"/>
                  </a:cubicBezTo>
                  <a:cubicBezTo>
                    <a:pt x="1700" y="410"/>
                    <a:pt x="1643" y="467"/>
                    <a:pt x="1572" y="467"/>
                  </a:cubicBezTo>
                  <a:close/>
                </a:path>
              </a:pathLst>
            </a:custGeom>
            <a:solidFill>
              <a:srgbClr val="0070C0"/>
            </a:solidFill>
            <a:ln w="28575" cap="flat">
              <a:noFill/>
              <a:prstDash val="solid"/>
              <a:miter lim="800000"/>
              <a:headEnd/>
              <a:tailEnd/>
            </a:ln>
            <a:effectLst>
              <a:outerShdw blurRad="279400" dist="76200" dir="2700000" sx="101000" sy="101000" algn="tl"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42" name="椭圆 41"/>
            <p:cNvSpPr/>
            <p:nvPr/>
          </p:nvSpPr>
          <p:spPr>
            <a:xfrm>
              <a:off x="4918647" y="2015207"/>
              <a:ext cx="1315880" cy="1316058"/>
            </a:xfrm>
            <a:prstGeom prst="ellipse">
              <a:avLst/>
            </a:prstGeom>
            <a:gradFill flip="none" rotWithShape="1">
              <a:gsLst>
                <a:gs pos="100000">
                  <a:srgbClr val="FFFFFF"/>
                </a:gs>
                <a:gs pos="0">
                  <a:srgbClr val="BBBBBB"/>
                </a:gs>
              </a:gsLst>
              <a:lin ang="2700000" scaled="0"/>
              <a:tileRect/>
            </a:gradFill>
            <a:ln w="92075">
              <a:gradFill flip="none" rotWithShape="1">
                <a:gsLst>
                  <a:gs pos="0">
                    <a:srgbClr val="FFFFFF"/>
                  </a:gs>
                  <a:gs pos="100000">
                    <a:srgbClr val="B3B6B4"/>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cs typeface="+mn-ea"/>
                <a:sym typeface="+mn-lt"/>
              </a:endParaRPr>
            </a:p>
          </p:txBody>
        </p:sp>
        <p:pic>
          <p:nvPicPr>
            <p:cNvPr id="43" name="图片 42"/>
            <p:cNvPicPr>
              <a:picLocks noChangeAspect="1"/>
            </p:cNvPicPr>
            <p:nvPr/>
          </p:nvPicPr>
          <p:blipFill rotWithShape="1">
            <a:blip r:embed="rId3"/>
            <a:srcRect l="971" t="9608" r="58068" b="11113"/>
            <a:stretch/>
          </p:blipFill>
          <p:spPr>
            <a:xfrm>
              <a:off x="5349023" y="1290926"/>
              <a:ext cx="76891" cy="552293"/>
            </a:xfrm>
            <a:prstGeom prst="rect">
              <a:avLst/>
            </a:prstGeom>
          </p:spPr>
        </p:pic>
        <p:pic>
          <p:nvPicPr>
            <p:cNvPr id="44" name="图片 43"/>
            <p:cNvPicPr>
              <a:picLocks noChangeAspect="1"/>
            </p:cNvPicPr>
            <p:nvPr/>
          </p:nvPicPr>
          <p:blipFill rotWithShape="1">
            <a:blip r:embed="rId3"/>
            <a:srcRect l="971" t="9608" r="58068" b="11113"/>
            <a:stretch/>
          </p:blipFill>
          <p:spPr>
            <a:xfrm flipH="1">
              <a:off x="5760467" y="1290926"/>
              <a:ext cx="76891" cy="552293"/>
            </a:xfrm>
            <a:prstGeom prst="rect">
              <a:avLst/>
            </a:prstGeom>
          </p:spPr>
        </p:pic>
        <p:sp>
          <p:nvSpPr>
            <p:cNvPr id="45" name="矩形 44"/>
            <p:cNvSpPr/>
            <p:nvPr/>
          </p:nvSpPr>
          <p:spPr>
            <a:xfrm>
              <a:off x="5425913" y="1302930"/>
              <a:ext cx="334553" cy="466825"/>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cs typeface="+mn-ea"/>
                <a:sym typeface="+mn-lt"/>
              </a:endParaRPr>
            </a:p>
          </p:txBody>
        </p:sp>
        <p:sp>
          <p:nvSpPr>
            <p:cNvPr id="69" name="椭圆 68"/>
            <p:cNvSpPr/>
            <p:nvPr/>
          </p:nvSpPr>
          <p:spPr>
            <a:xfrm>
              <a:off x="4966640" y="2060275"/>
              <a:ext cx="1219891" cy="1219889"/>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2" name="组合 71"/>
          <p:cNvGrpSpPr/>
          <p:nvPr/>
        </p:nvGrpSpPr>
        <p:grpSpPr>
          <a:xfrm>
            <a:off x="6683485" y="1290528"/>
            <a:ext cx="1656625" cy="2195340"/>
            <a:chOff x="6684645" y="1290926"/>
            <a:chExt cx="1656913" cy="2196018"/>
          </a:xfrm>
        </p:grpSpPr>
        <p:sp>
          <p:nvSpPr>
            <p:cNvPr id="46" name="Freeform 9"/>
            <p:cNvSpPr>
              <a:spLocks noEditPoints="1"/>
            </p:cNvSpPr>
            <p:nvPr/>
          </p:nvSpPr>
          <p:spPr bwMode="auto">
            <a:xfrm>
              <a:off x="6684645" y="1536474"/>
              <a:ext cx="1656913" cy="1950470"/>
            </a:xfrm>
            <a:custGeom>
              <a:avLst/>
              <a:gdLst>
                <a:gd name="T0" fmla="*/ 2392 w 2544"/>
                <a:gd name="T1" fmla="*/ 1121 h 2994"/>
                <a:gd name="T2" fmla="*/ 2392 w 2544"/>
                <a:gd name="T3" fmla="*/ 1121 h 2994"/>
                <a:gd name="T4" fmla="*/ 2392 w 2544"/>
                <a:gd name="T5" fmla="*/ 1119 h 2994"/>
                <a:gd name="T6" fmla="*/ 2362 w 2544"/>
                <a:gd name="T7" fmla="*/ 1067 h 2994"/>
                <a:gd name="T8" fmla="*/ 1844 w 2544"/>
                <a:gd name="T9" fmla="*/ 161 h 2994"/>
                <a:gd name="T10" fmla="*/ 1684 w 2544"/>
                <a:gd name="T11" fmla="*/ 0 h 2994"/>
                <a:gd name="T12" fmla="*/ 838 w 2544"/>
                <a:gd name="T13" fmla="*/ 0 h 2994"/>
                <a:gd name="T14" fmla="*/ 677 w 2544"/>
                <a:gd name="T15" fmla="*/ 161 h 2994"/>
                <a:gd name="T16" fmla="*/ 157 w 2544"/>
                <a:gd name="T17" fmla="*/ 1110 h 2994"/>
                <a:gd name="T18" fmla="*/ 0 w 2544"/>
                <a:gd name="T19" fmla="*/ 1722 h 2994"/>
                <a:gd name="T20" fmla="*/ 1272 w 2544"/>
                <a:gd name="T21" fmla="*/ 2994 h 2994"/>
                <a:gd name="T22" fmla="*/ 2544 w 2544"/>
                <a:gd name="T23" fmla="*/ 1722 h 2994"/>
                <a:gd name="T24" fmla="*/ 2392 w 2544"/>
                <a:gd name="T25" fmla="*/ 1121 h 2994"/>
                <a:gd name="T26" fmla="*/ 1572 w 2544"/>
                <a:gd name="T27" fmla="*/ 467 h 2994"/>
                <a:gd name="T28" fmla="*/ 971 w 2544"/>
                <a:gd name="T29" fmla="*/ 467 h 2994"/>
                <a:gd name="T30" fmla="*/ 844 w 2544"/>
                <a:gd name="T31" fmla="*/ 340 h 2994"/>
                <a:gd name="T32" fmla="*/ 971 w 2544"/>
                <a:gd name="T33" fmla="*/ 212 h 2994"/>
                <a:gd name="T34" fmla="*/ 1572 w 2544"/>
                <a:gd name="T35" fmla="*/ 212 h 2994"/>
                <a:gd name="T36" fmla="*/ 1700 w 2544"/>
                <a:gd name="T37" fmla="*/ 340 h 2994"/>
                <a:gd name="T38" fmla="*/ 1572 w 2544"/>
                <a:gd name="T39" fmla="*/ 467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4" h="2994">
                  <a:moveTo>
                    <a:pt x="2392" y="1121"/>
                  </a:moveTo>
                  <a:cubicBezTo>
                    <a:pt x="2392" y="1121"/>
                    <a:pt x="2392" y="1121"/>
                    <a:pt x="2392" y="1121"/>
                  </a:cubicBezTo>
                  <a:cubicBezTo>
                    <a:pt x="2392" y="1119"/>
                    <a:pt x="2392" y="1119"/>
                    <a:pt x="2392" y="1119"/>
                  </a:cubicBezTo>
                  <a:cubicBezTo>
                    <a:pt x="2382" y="1102"/>
                    <a:pt x="2372" y="1084"/>
                    <a:pt x="2362" y="1067"/>
                  </a:cubicBezTo>
                  <a:cubicBezTo>
                    <a:pt x="1844" y="161"/>
                    <a:pt x="1844" y="161"/>
                    <a:pt x="1844" y="161"/>
                  </a:cubicBezTo>
                  <a:cubicBezTo>
                    <a:pt x="1789" y="73"/>
                    <a:pt x="1772" y="0"/>
                    <a:pt x="1684" y="0"/>
                  </a:cubicBezTo>
                  <a:cubicBezTo>
                    <a:pt x="838" y="0"/>
                    <a:pt x="838" y="0"/>
                    <a:pt x="838" y="0"/>
                  </a:cubicBezTo>
                  <a:cubicBezTo>
                    <a:pt x="749" y="0"/>
                    <a:pt x="740" y="66"/>
                    <a:pt x="677" y="161"/>
                  </a:cubicBezTo>
                  <a:cubicBezTo>
                    <a:pt x="157" y="1110"/>
                    <a:pt x="157" y="1110"/>
                    <a:pt x="157" y="1110"/>
                  </a:cubicBezTo>
                  <a:cubicBezTo>
                    <a:pt x="57" y="1292"/>
                    <a:pt x="0" y="1501"/>
                    <a:pt x="0" y="1722"/>
                  </a:cubicBezTo>
                  <a:cubicBezTo>
                    <a:pt x="0" y="2425"/>
                    <a:pt x="570" y="2994"/>
                    <a:pt x="1272" y="2994"/>
                  </a:cubicBezTo>
                  <a:cubicBezTo>
                    <a:pt x="1974" y="2994"/>
                    <a:pt x="2544" y="2425"/>
                    <a:pt x="2544" y="1722"/>
                  </a:cubicBezTo>
                  <a:cubicBezTo>
                    <a:pt x="2544" y="1505"/>
                    <a:pt x="2489" y="1300"/>
                    <a:pt x="2392" y="1121"/>
                  </a:cubicBezTo>
                  <a:close/>
                  <a:moveTo>
                    <a:pt x="1572" y="467"/>
                  </a:moveTo>
                  <a:cubicBezTo>
                    <a:pt x="971" y="467"/>
                    <a:pt x="971" y="467"/>
                    <a:pt x="971" y="467"/>
                  </a:cubicBezTo>
                  <a:cubicBezTo>
                    <a:pt x="901" y="467"/>
                    <a:pt x="844" y="410"/>
                    <a:pt x="844" y="340"/>
                  </a:cubicBezTo>
                  <a:cubicBezTo>
                    <a:pt x="844" y="269"/>
                    <a:pt x="901" y="212"/>
                    <a:pt x="971" y="212"/>
                  </a:cubicBezTo>
                  <a:cubicBezTo>
                    <a:pt x="1572" y="212"/>
                    <a:pt x="1572" y="212"/>
                    <a:pt x="1572" y="212"/>
                  </a:cubicBezTo>
                  <a:cubicBezTo>
                    <a:pt x="1643" y="212"/>
                    <a:pt x="1700" y="269"/>
                    <a:pt x="1700" y="340"/>
                  </a:cubicBezTo>
                  <a:cubicBezTo>
                    <a:pt x="1700" y="410"/>
                    <a:pt x="1643" y="467"/>
                    <a:pt x="1572" y="467"/>
                  </a:cubicBezTo>
                  <a:close/>
                </a:path>
              </a:pathLst>
            </a:custGeom>
            <a:solidFill>
              <a:srgbClr val="00B0F0"/>
            </a:solidFill>
            <a:ln w="28575" cap="flat">
              <a:noFill/>
              <a:prstDash val="solid"/>
              <a:miter lim="800000"/>
              <a:headEnd/>
              <a:tailEnd/>
            </a:ln>
            <a:effectLst>
              <a:outerShdw blurRad="279400" dist="76200" dir="2700000" sx="101000" sy="101000" algn="tl"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latin typeface="+mn-lt"/>
                <a:ea typeface="+mn-ea"/>
                <a:cs typeface="+mn-ea"/>
                <a:sym typeface="+mn-lt"/>
              </a:endParaRPr>
            </a:p>
          </p:txBody>
        </p:sp>
        <p:sp>
          <p:nvSpPr>
            <p:cNvPr id="47" name="椭圆 46"/>
            <p:cNvSpPr/>
            <p:nvPr/>
          </p:nvSpPr>
          <p:spPr>
            <a:xfrm>
              <a:off x="6851114" y="2015207"/>
              <a:ext cx="1315880" cy="1316058"/>
            </a:xfrm>
            <a:prstGeom prst="ellipse">
              <a:avLst/>
            </a:prstGeom>
            <a:gradFill flip="none" rotWithShape="1">
              <a:gsLst>
                <a:gs pos="100000">
                  <a:srgbClr val="FFFFFF"/>
                </a:gs>
                <a:gs pos="0">
                  <a:srgbClr val="BBBBBB"/>
                </a:gs>
              </a:gsLst>
              <a:lin ang="2700000" scaled="0"/>
              <a:tileRect/>
            </a:gradFill>
            <a:ln w="92075">
              <a:gradFill flip="none" rotWithShape="1">
                <a:gsLst>
                  <a:gs pos="0">
                    <a:srgbClr val="FFFFFF"/>
                  </a:gs>
                  <a:gs pos="100000">
                    <a:srgbClr val="B3B6B4"/>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cs typeface="+mn-ea"/>
                <a:sym typeface="+mn-lt"/>
              </a:endParaRPr>
            </a:p>
          </p:txBody>
        </p:sp>
        <p:pic>
          <p:nvPicPr>
            <p:cNvPr id="48" name="图片 47"/>
            <p:cNvPicPr>
              <a:picLocks noChangeAspect="1"/>
            </p:cNvPicPr>
            <p:nvPr/>
          </p:nvPicPr>
          <p:blipFill rotWithShape="1">
            <a:blip r:embed="rId3"/>
            <a:srcRect l="971" t="9608" r="58068" b="11113"/>
            <a:stretch/>
          </p:blipFill>
          <p:spPr>
            <a:xfrm>
              <a:off x="7281490" y="1290926"/>
              <a:ext cx="76891" cy="552293"/>
            </a:xfrm>
            <a:prstGeom prst="rect">
              <a:avLst/>
            </a:prstGeom>
          </p:spPr>
        </p:pic>
        <p:pic>
          <p:nvPicPr>
            <p:cNvPr id="49" name="图片 48"/>
            <p:cNvPicPr>
              <a:picLocks noChangeAspect="1"/>
            </p:cNvPicPr>
            <p:nvPr/>
          </p:nvPicPr>
          <p:blipFill rotWithShape="1">
            <a:blip r:embed="rId3"/>
            <a:srcRect l="971" t="9608" r="58068" b="11113"/>
            <a:stretch/>
          </p:blipFill>
          <p:spPr>
            <a:xfrm flipH="1">
              <a:off x="7692934" y="1290926"/>
              <a:ext cx="76891" cy="552293"/>
            </a:xfrm>
            <a:prstGeom prst="rect">
              <a:avLst/>
            </a:prstGeom>
          </p:spPr>
        </p:pic>
        <p:sp>
          <p:nvSpPr>
            <p:cNvPr id="50" name="矩形 49"/>
            <p:cNvSpPr/>
            <p:nvPr/>
          </p:nvSpPr>
          <p:spPr>
            <a:xfrm>
              <a:off x="7358380" y="1302930"/>
              <a:ext cx="334553" cy="466825"/>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cs typeface="+mn-ea"/>
                <a:sym typeface="+mn-lt"/>
              </a:endParaRPr>
            </a:p>
          </p:txBody>
        </p:sp>
        <p:sp>
          <p:nvSpPr>
            <p:cNvPr id="70" name="椭圆 69"/>
            <p:cNvSpPr/>
            <p:nvPr/>
          </p:nvSpPr>
          <p:spPr>
            <a:xfrm>
              <a:off x="6899108" y="2063291"/>
              <a:ext cx="1219891" cy="1219889"/>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3" name="等腰三角形 15"/>
          <p:cNvSpPr>
            <a:spLocks noChangeArrowheads="1"/>
          </p:cNvSpPr>
          <p:nvPr/>
        </p:nvSpPr>
        <p:spPr bwMode="auto">
          <a:xfrm flipV="1">
            <a:off x="1624524" y="3562045"/>
            <a:ext cx="215863" cy="144418"/>
          </a:xfrm>
          <a:prstGeom prst="triangle">
            <a:avLst>
              <a:gd name="adj" fmla="val 50000"/>
            </a:avLst>
          </a:prstGeom>
          <a:solidFill>
            <a:srgbClr val="0070C0"/>
          </a:solidFill>
          <a:ln>
            <a:noFill/>
          </a:ln>
        </p:spPr>
        <p:txBody>
          <a:bodyPr vert="horz" wrap="square" lIns="91413" tIns="45706" rIns="91413" bIns="45706" numCol="1" anchor="ctr" anchorCtr="0" compatLnSpc="1">
            <a:prstTxWarp prst="textNoShape">
              <a:avLst/>
            </a:prstTxWarp>
          </a:bodyPr>
          <a:lstStyle/>
          <a:p>
            <a:pPr algn="ctr" defTabSz="914126"/>
            <a:endParaRPr lang="zh-CN" altLang="zh-CN">
              <a:latin typeface="+mn-lt"/>
              <a:ea typeface="+mn-ea"/>
              <a:cs typeface="+mn-ea"/>
              <a:sym typeface="+mn-lt"/>
            </a:endParaRPr>
          </a:p>
        </p:txBody>
      </p:sp>
      <p:sp>
        <p:nvSpPr>
          <p:cNvPr id="74" name="等腰三角形 26"/>
          <p:cNvSpPr>
            <a:spLocks noChangeArrowheads="1"/>
          </p:cNvSpPr>
          <p:nvPr/>
        </p:nvSpPr>
        <p:spPr bwMode="auto">
          <a:xfrm flipV="1">
            <a:off x="3581572" y="3562045"/>
            <a:ext cx="215863" cy="144418"/>
          </a:xfrm>
          <a:prstGeom prst="triangle">
            <a:avLst>
              <a:gd name="adj" fmla="val 50000"/>
            </a:avLst>
          </a:prstGeom>
          <a:solidFill>
            <a:srgbClr val="00B0F0"/>
          </a:solidFill>
          <a:ln>
            <a:noFill/>
          </a:ln>
        </p:spPr>
        <p:txBody>
          <a:bodyPr vert="horz" wrap="square" lIns="91413" tIns="45706" rIns="91413" bIns="45706" numCol="1" anchor="ctr" anchorCtr="0" compatLnSpc="1">
            <a:prstTxWarp prst="textNoShape">
              <a:avLst/>
            </a:prstTxWarp>
          </a:bodyPr>
          <a:lstStyle/>
          <a:p>
            <a:pPr algn="ctr" defTabSz="914126"/>
            <a:endParaRPr lang="zh-CN" altLang="zh-CN">
              <a:latin typeface="+mn-lt"/>
              <a:ea typeface="+mn-ea"/>
              <a:cs typeface="+mn-ea"/>
              <a:sym typeface="+mn-lt"/>
            </a:endParaRPr>
          </a:p>
        </p:txBody>
      </p:sp>
      <p:sp>
        <p:nvSpPr>
          <p:cNvPr id="75" name="等腰三角形 32"/>
          <p:cNvSpPr>
            <a:spLocks noChangeArrowheads="1"/>
          </p:cNvSpPr>
          <p:nvPr/>
        </p:nvSpPr>
        <p:spPr bwMode="auto">
          <a:xfrm flipV="1">
            <a:off x="5422752" y="3562045"/>
            <a:ext cx="215863" cy="144418"/>
          </a:xfrm>
          <a:prstGeom prst="triangle">
            <a:avLst>
              <a:gd name="adj" fmla="val 50000"/>
            </a:avLst>
          </a:prstGeom>
          <a:solidFill>
            <a:srgbClr val="0070C0"/>
          </a:solidFill>
          <a:ln>
            <a:noFill/>
          </a:ln>
        </p:spPr>
        <p:txBody>
          <a:bodyPr vert="horz" wrap="square" lIns="91413" tIns="45706" rIns="91413" bIns="45706" numCol="1" anchor="ctr" anchorCtr="0" compatLnSpc="1">
            <a:prstTxWarp prst="textNoShape">
              <a:avLst/>
            </a:prstTxWarp>
          </a:bodyPr>
          <a:lstStyle/>
          <a:p>
            <a:pPr algn="ctr" defTabSz="914126"/>
            <a:endParaRPr lang="zh-CN" altLang="zh-CN">
              <a:latin typeface="+mn-lt"/>
              <a:ea typeface="+mn-ea"/>
              <a:cs typeface="+mn-ea"/>
              <a:sym typeface="+mn-lt"/>
            </a:endParaRPr>
          </a:p>
        </p:txBody>
      </p:sp>
      <p:sp>
        <p:nvSpPr>
          <p:cNvPr id="76" name="等腰三角形 38"/>
          <p:cNvSpPr>
            <a:spLocks noChangeArrowheads="1"/>
          </p:cNvSpPr>
          <p:nvPr/>
        </p:nvSpPr>
        <p:spPr bwMode="auto">
          <a:xfrm flipV="1">
            <a:off x="7390910" y="3562045"/>
            <a:ext cx="215863" cy="144418"/>
          </a:xfrm>
          <a:prstGeom prst="triangle">
            <a:avLst>
              <a:gd name="adj" fmla="val 50000"/>
            </a:avLst>
          </a:prstGeom>
          <a:solidFill>
            <a:srgbClr val="00B0F0"/>
          </a:solidFill>
          <a:ln>
            <a:noFill/>
          </a:ln>
        </p:spPr>
        <p:txBody>
          <a:bodyPr vert="horz" wrap="square" lIns="91413" tIns="45706" rIns="91413" bIns="45706" numCol="1" anchor="ctr" anchorCtr="0" compatLnSpc="1">
            <a:prstTxWarp prst="textNoShape">
              <a:avLst/>
            </a:prstTxWarp>
          </a:bodyPr>
          <a:lstStyle/>
          <a:p>
            <a:pPr algn="ctr" defTabSz="914126"/>
            <a:endParaRPr lang="zh-CN" altLang="zh-CN">
              <a:latin typeface="+mn-lt"/>
              <a:ea typeface="+mn-ea"/>
              <a:cs typeface="+mn-ea"/>
              <a:sym typeface="+mn-lt"/>
            </a:endParaRPr>
          </a:p>
        </p:txBody>
      </p:sp>
      <p:sp>
        <p:nvSpPr>
          <p:cNvPr id="77" name="矩形 9"/>
          <p:cNvSpPr>
            <a:spLocks noChangeArrowheads="1"/>
          </p:cNvSpPr>
          <p:nvPr/>
        </p:nvSpPr>
        <p:spPr bwMode="auto">
          <a:xfrm>
            <a:off x="1083096" y="3856574"/>
            <a:ext cx="898554" cy="307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fontAlgn="auto">
              <a:spcBef>
                <a:spcPts val="0"/>
              </a:spcBef>
              <a:spcAft>
                <a:spcPts val="0"/>
              </a:spcAft>
              <a:defRPr/>
            </a:pPr>
            <a:r>
              <a:rPr lang="zh-CN" altLang="en-US" sz="1400" kern="0" dirty="0">
                <a:latin typeface="+mn-lt"/>
                <a:ea typeface="+mn-ea"/>
                <a:cs typeface="+mn-ea"/>
                <a:sym typeface="+mn-lt"/>
              </a:rPr>
              <a:t>代用名</a:t>
            </a:r>
          </a:p>
        </p:txBody>
      </p:sp>
      <p:sp>
        <p:nvSpPr>
          <p:cNvPr id="78" name="矩形 7"/>
          <p:cNvSpPr>
            <a:spLocks noChangeArrowheads="1"/>
          </p:cNvSpPr>
          <p:nvPr/>
        </p:nvSpPr>
        <p:spPr bwMode="auto">
          <a:xfrm>
            <a:off x="1753090" y="3942927"/>
            <a:ext cx="548386" cy="19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fontAlgn="auto">
              <a:spcBef>
                <a:spcPts val="0"/>
              </a:spcBef>
              <a:spcAft>
                <a:spcPts val="0"/>
              </a:spcAft>
              <a:defRPr/>
            </a:pPr>
            <a:r>
              <a:rPr lang="zh-CN" altLang="en-US" sz="700" kern="0" dirty="0">
                <a:latin typeface="+mn-lt"/>
                <a:ea typeface="+mn-ea"/>
                <a:cs typeface="+mn-ea"/>
                <a:sym typeface="+mn-lt"/>
              </a:rPr>
              <a:t>职务头衔</a:t>
            </a:r>
          </a:p>
        </p:txBody>
      </p:sp>
      <p:sp>
        <p:nvSpPr>
          <p:cNvPr id="79" name="TextBox 78"/>
          <p:cNvSpPr txBox="1"/>
          <p:nvPr/>
        </p:nvSpPr>
        <p:spPr>
          <a:xfrm>
            <a:off x="915035" y="4114145"/>
            <a:ext cx="1536225" cy="439900"/>
          </a:xfrm>
          <a:prstGeom prst="rect">
            <a:avLst/>
          </a:prstGeom>
          <a:noFill/>
        </p:spPr>
        <p:txBody>
          <a:bodyPr wrap="square" lIns="91413" tIns="45706" rIns="91413" bIns="45706">
            <a:spAutoFit/>
          </a:bodyPr>
          <a:lstStyle>
            <a:defPPr>
              <a:defRPr lang="zh-CN"/>
            </a:defPPr>
            <a:lvl1pPr>
              <a:buFont typeface="Arial" pitchFamily="34" charset="0"/>
              <a:buNone/>
              <a:defRPr>
                <a:solidFill>
                  <a:srgbClr val="333333"/>
                </a:solidFill>
                <a:latin typeface="微软雅黑"/>
                <a:ea typeface="微软雅黑"/>
              </a:defRPr>
            </a:lvl1pPr>
          </a:lstStyle>
          <a:p>
            <a:pPr fontAlgn="auto">
              <a:lnSpc>
                <a:spcPct val="150000"/>
              </a:lnSpc>
              <a:spcBef>
                <a:spcPts val="0"/>
              </a:spcBef>
              <a:spcAft>
                <a:spcPts val="0"/>
              </a:spcAft>
              <a:defRPr/>
            </a:pPr>
            <a:r>
              <a:rPr lang="zh-CN" altLang="en-US" sz="800" kern="0" dirty="0">
                <a:solidFill>
                  <a:schemeClr val="tx1"/>
                </a:solidFill>
                <a:latin typeface="+mn-lt"/>
                <a:ea typeface="+mn-ea"/>
                <a:cs typeface="+mn-ea"/>
                <a:sym typeface="+mn-lt"/>
              </a:rPr>
              <a:t>       在这里输入主要的职业经验及任职主要机构等等在这里</a:t>
            </a:r>
          </a:p>
        </p:txBody>
      </p:sp>
      <p:sp>
        <p:nvSpPr>
          <p:cNvPr id="80" name="矩形 9"/>
          <p:cNvSpPr>
            <a:spLocks noChangeArrowheads="1"/>
          </p:cNvSpPr>
          <p:nvPr/>
        </p:nvSpPr>
        <p:spPr bwMode="auto">
          <a:xfrm>
            <a:off x="3051462" y="3856574"/>
            <a:ext cx="898554" cy="307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fontAlgn="auto">
              <a:spcBef>
                <a:spcPts val="0"/>
              </a:spcBef>
              <a:spcAft>
                <a:spcPts val="0"/>
              </a:spcAft>
              <a:defRPr/>
            </a:pPr>
            <a:r>
              <a:rPr lang="zh-CN" altLang="en-US" sz="1400" kern="0" dirty="0">
                <a:latin typeface="+mn-lt"/>
                <a:ea typeface="+mn-ea"/>
                <a:cs typeface="+mn-ea"/>
                <a:sym typeface="+mn-lt"/>
              </a:rPr>
              <a:t>代用名</a:t>
            </a:r>
          </a:p>
        </p:txBody>
      </p:sp>
      <p:sp>
        <p:nvSpPr>
          <p:cNvPr id="81" name="矩形 7"/>
          <p:cNvSpPr>
            <a:spLocks noChangeArrowheads="1"/>
          </p:cNvSpPr>
          <p:nvPr/>
        </p:nvSpPr>
        <p:spPr bwMode="auto">
          <a:xfrm>
            <a:off x="3721456" y="3942927"/>
            <a:ext cx="548386" cy="19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fontAlgn="auto">
              <a:spcBef>
                <a:spcPts val="0"/>
              </a:spcBef>
              <a:spcAft>
                <a:spcPts val="0"/>
              </a:spcAft>
              <a:defRPr/>
            </a:pPr>
            <a:r>
              <a:rPr lang="zh-CN" altLang="en-US" sz="700" kern="0" dirty="0">
                <a:latin typeface="+mn-lt"/>
                <a:ea typeface="+mn-ea"/>
                <a:cs typeface="+mn-ea"/>
                <a:sym typeface="+mn-lt"/>
              </a:rPr>
              <a:t>职务头衔</a:t>
            </a:r>
          </a:p>
        </p:txBody>
      </p:sp>
      <p:sp>
        <p:nvSpPr>
          <p:cNvPr id="82" name="TextBox 81"/>
          <p:cNvSpPr txBox="1"/>
          <p:nvPr/>
        </p:nvSpPr>
        <p:spPr>
          <a:xfrm>
            <a:off x="2883401" y="4114145"/>
            <a:ext cx="1536225" cy="439900"/>
          </a:xfrm>
          <a:prstGeom prst="rect">
            <a:avLst/>
          </a:prstGeom>
          <a:noFill/>
        </p:spPr>
        <p:txBody>
          <a:bodyPr wrap="square" lIns="91413" tIns="45706" rIns="91413" bIns="45706">
            <a:spAutoFit/>
          </a:bodyPr>
          <a:lstStyle>
            <a:defPPr>
              <a:defRPr lang="zh-CN"/>
            </a:defPPr>
            <a:lvl1pPr>
              <a:buFont typeface="Arial" pitchFamily="34" charset="0"/>
              <a:buNone/>
              <a:defRPr>
                <a:solidFill>
                  <a:srgbClr val="333333"/>
                </a:solidFill>
                <a:latin typeface="微软雅黑"/>
                <a:ea typeface="微软雅黑"/>
              </a:defRPr>
            </a:lvl1pPr>
          </a:lstStyle>
          <a:p>
            <a:pPr fontAlgn="auto">
              <a:lnSpc>
                <a:spcPct val="150000"/>
              </a:lnSpc>
              <a:spcBef>
                <a:spcPts val="0"/>
              </a:spcBef>
              <a:spcAft>
                <a:spcPts val="0"/>
              </a:spcAft>
              <a:defRPr/>
            </a:pPr>
            <a:r>
              <a:rPr lang="zh-CN" altLang="en-US" sz="800" kern="0" dirty="0">
                <a:solidFill>
                  <a:schemeClr val="tx1"/>
                </a:solidFill>
                <a:latin typeface="+mn-lt"/>
                <a:ea typeface="+mn-ea"/>
                <a:cs typeface="+mn-ea"/>
                <a:sym typeface="+mn-lt"/>
              </a:rPr>
              <a:t>       在这里输入主要的职业经验及任职主要机构等等在这里</a:t>
            </a:r>
          </a:p>
        </p:txBody>
      </p:sp>
      <p:sp>
        <p:nvSpPr>
          <p:cNvPr id="83" name="矩形 9"/>
          <p:cNvSpPr>
            <a:spLocks noChangeArrowheads="1"/>
          </p:cNvSpPr>
          <p:nvPr/>
        </p:nvSpPr>
        <p:spPr bwMode="auto">
          <a:xfrm>
            <a:off x="4968621" y="3856574"/>
            <a:ext cx="898554" cy="307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fontAlgn="auto">
              <a:spcBef>
                <a:spcPts val="0"/>
              </a:spcBef>
              <a:spcAft>
                <a:spcPts val="0"/>
              </a:spcAft>
              <a:defRPr/>
            </a:pPr>
            <a:r>
              <a:rPr lang="zh-CN" altLang="en-US" sz="1400" kern="0" dirty="0">
                <a:latin typeface="+mn-lt"/>
                <a:ea typeface="+mn-ea"/>
                <a:cs typeface="+mn-ea"/>
                <a:sym typeface="+mn-lt"/>
              </a:rPr>
              <a:t>代用名</a:t>
            </a:r>
          </a:p>
        </p:txBody>
      </p:sp>
      <p:sp>
        <p:nvSpPr>
          <p:cNvPr id="84" name="矩形 7"/>
          <p:cNvSpPr>
            <a:spLocks noChangeArrowheads="1"/>
          </p:cNvSpPr>
          <p:nvPr/>
        </p:nvSpPr>
        <p:spPr bwMode="auto">
          <a:xfrm>
            <a:off x="5638615" y="3942927"/>
            <a:ext cx="548386" cy="19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fontAlgn="auto">
              <a:spcBef>
                <a:spcPts val="0"/>
              </a:spcBef>
              <a:spcAft>
                <a:spcPts val="0"/>
              </a:spcAft>
              <a:defRPr/>
            </a:pPr>
            <a:r>
              <a:rPr lang="zh-CN" altLang="en-US" sz="700" kern="0" dirty="0">
                <a:latin typeface="+mn-lt"/>
                <a:ea typeface="+mn-ea"/>
                <a:cs typeface="+mn-ea"/>
                <a:sym typeface="+mn-lt"/>
              </a:rPr>
              <a:t>职务头衔</a:t>
            </a:r>
          </a:p>
        </p:txBody>
      </p:sp>
      <p:sp>
        <p:nvSpPr>
          <p:cNvPr id="85" name="TextBox 84"/>
          <p:cNvSpPr txBox="1"/>
          <p:nvPr/>
        </p:nvSpPr>
        <p:spPr>
          <a:xfrm>
            <a:off x="4800560" y="4114145"/>
            <a:ext cx="1536225" cy="439900"/>
          </a:xfrm>
          <a:prstGeom prst="rect">
            <a:avLst/>
          </a:prstGeom>
          <a:noFill/>
        </p:spPr>
        <p:txBody>
          <a:bodyPr wrap="square" lIns="91413" tIns="45706" rIns="91413" bIns="45706">
            <a:spAutoFit/>
          </a:bodyPr>
          <a:lstStyle>
            <a:defPPr>
              <a:defRPr lang="zh-CN"/>
            </a:defPPr>
            <a:lvl1pPr>
              <a:buFont typeface="Arial" pitchFamily="34" charset="0"/>
              <a:buNone/>
              <a:defRPr>
                <a:solidFill>
                  <a:srgbClr val="333333"/>
                </a:solidFill>
                <a:latin typeface="微软雅黑"/>
                <a:ea typeface="微软雅黑"/>
              </a:defRPr>
            </a:lvl1pPr>
          </a:lstStyle>
          <a:p>
            <a:pPr fontAlgn="auto">
              <a:lnSpc>
                <a:spcPct val="150000"/>
              </a:lnSpc>
              <a:spcBef>
                <a:spcPts val="0"/>
              </a:spcBef>
              <a:spcAft>
                <a:spcPts val="0"/>
              </a:spcAft>
              <a:defRPr/>
            </a:pPr>
            <a:r>
              <a:rPr lang="zh-CN" altLang="en-US" sz="800" kern="0" dirty="0">
                <a:solidFill>
                  <a:schemeClr val="tx1"/>
                </a:solidFill>
                <a:latin typeface="+mn-lt"/>
                <a:ea typeface="+mn-ea"/>
                <a:cs typeface="+mn-ea"/>
                <a:sym typeface="+mn-lt"/>
              </a:rPr>
              <a:t>       在这里输入主要的职业经验及任职主要机构等等在这里</a:t>
            </a:r>
          </a:p>
        </p:txBody>
      </p:sp>
      <p:sp>
        <p:nvSpPr>
          <p:cNvPr id="86" name="矩形 9"/>
          <p:cNvSpPr>
            <a:spLocks noChangeArrowheads="1"/>
          </p:cNvSpPr>
          <p:nvPr/>
        </p:nvSpPr>
        <p:spPr bwMode="auto">
          <a:xfrm>
            <a:off x="6860800" y="3856574"/>
            <a:ext cx="898554" cy="307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fontAlgn="auto">
              <a:spcBef>
                <a:spcPts val="0"/>
              </a:spcBef>
              <a:spcAft>
                <a:spcPts val="0"/>
              </a:spcAft>
              <a:defRPr/>
            </a:pPr>
            <a:r>
              <a:rPr lang="zh-CN" altLang="en-US" sz="1400" kern="0" dirty="0">
                <a:latin typeface="+mn-lt"/>
                <a:ea typeface="+mn-ea"/>
                <a:cs typeface="+mn-ea"/>
                <a:sym typeface="+mn-lt"/>
              </a:rPr>
              <a:t>代用名</a:t>
            </a:r>
          </a:p>
        </p:txBody>
      </p:sp>
      <p:sp>
        <p:nvSpPr>
          <p:cNvPr id="87" name="矩形 7"/>
          <p:cNvSpPr>
            <a:spLocks noChangeArrowheads="1"/>
          </p:cNvSpPr>
          <p:nvPr/>
        </p:nvSpPr>
        <p:spPr bwMode="auto">
          <a:xfrm>
            <a:off x="7530795" y="3942927"/>
            <a:ext cx="548386" cy="19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fontAlgn="auto">
              <a:spcBef>
                <a:spcPts val="0"/>
              </a:spcBef>
              <a:spcAft>
                <a:spcPts val="0"/>
              </a:spcAft>
              <a:defRPr/>
            </a:pPr>
            <a:r>
              <a:rPr lang="zh-CN" altLang="en-US" sz="700" kern="0" dirty="0">
                <a:latin typeface="+mn-lt"/>
                <a:ea typeface="+mn-ea"/>
                <a:cs typeface="+mn-ea"/>
                <a:sym typeface="+mn-lt"/>
              </a:rPr>
              <a:t>职务头衔</a:t>
            </a:r>
          </a:p>
        </p:txBody>
      </p:sp>
      <p:sp>
        <p:nvSpPr>
          <p:cNvPr id="88" name="TextBox 87"/>
          <p:cNvSpPr txBox="1"/>
          <p:nvPr/>
        </p:nvSpPr>
        <p:spPr>
          <a:xfrm>
            <a:off x="6692740" y="4114145"/>
            <a:ext cx="1536225" cy="439900"/>
          </a:xfrm>
          <a:prstGeom prst="rect">
            <a:avLst/>
          </a:prstGeom>
          <a:noFill/>
        </p:spPr>
        <p:txBody>
          <a:bodyPr wrap="square" lIns="91413" tIns="45706" rIns="91413" bIns="45706">
            <a:spAutoFit/>
          </a:bodyPr>
          <a:lstStyle>
            <a:defPPr>
              <a:defRPr lang="zh-CN"/>
            </a:defPPr>
            <a:lvl1pPr>
              <a:buFont typeface="Arial" pitchFamily="34" charset="0"/>
              <a:buNone/>
              <a:defRPr>
                <a:solidFill>
                  <a:srgbClr val="333333"/>
                </a:solidFill>
                <a:latin typeface="微软雅黑"/>
                <a:ea typeface="微软雅黑"/>
              </a:defRPr>
            </a:lvl1pPr>
          </a:lstStyle>
          <a:p>
            <a:pPr fontAlgn="auto">
              <a:lnSpc>
                <a:spcPct val="150000"/>
              </a:lnSpc>
              <a:spcBef>
                <a:spcPts val="0"/>
              </a:spcBef>
              <a:spcAft>
                <a:spcPts val="0"/>
              </a:spcAft>
              <a:defRPr/>
            </a:pPr>
            <a:r>
              <a:rPr lang="zh-CN" altLang="en-US" sz="800" kern="0" dirty="0">
                <a:solidFill>
                  <a:schemeClr val="tx1"/>
                </a:solidFill>
                <a:latin typeface="+mn-lt"/>
                <a:ea typeface="+mn-ea"/>
                <a:cs typeface="+mn-ea"/>
                <a:sym typeface="+mn-lt"/>
              </a:rPr>
              <a:t>       在这里输入主要的职业经验及任职主要机构等等在这里</a:t>
            </a:r>
          </a:p>
        </p:txBody>
      </p:sp>
      <p:grpSp>
        <p:nvGrpSpPr>
          <p:cNvPr id="89" name="组合 88"/>
          <p:cNvGrpSpPr/>
          <p:nvPr/>
        </p:nvGrpSpPr>
        <p:grpSpPr>
          <a:xfrm>
            <a:off x="74878" y="196220"/>
            <a:ext cx="1765509" cy="551351"/>
            <a:chOff x="520640" y="251299"/>
            <a:chExt cx="1766054" cy="551521"/>
          </a:xfrm>
        </p:grpSpPr>
        <p:sp>
          <p:nvSpPr>
            <p:cNvPr id="90" name="矩形 3"/>
            <p:cNvSpPr>
              <a:spLocks noChangeArrowheads="1"/>
            </p:cNvSpPr>
            <p:nvPr/>
          </p:nvSpPr>
          <p:spPr bwMode="auto">
            <a:xfrm>
              <a:off x="641706" y="251299"/>
              <a:ext cx="1523927"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核心成员介绍</a:t>
              </a:r>
            </a:p>
          </p:txBody>
        </p:sp>
        <p:grpSp>
          <p:nvGrpSpPr>
            <p:cNvPr id="91" name="组合 90"/>
            <p:cNvGrpSpPr/>
            <p:nvPr/>
          </p:nvGrpSpPr>
          <p:grpSpPr>
            <a:xfrm>
              <a:off x="520640" y="515443"/>
              <a:ext cx="1766054" cy="287377"/>
              <a:chOff x="562081" y="425886"/>
              <a:chExt cx="1766054" cy="287377"/>
            </a:xfrm>
          </p:grpSpPr>
          <p:sp>
            <p:nvSpPr>
              <p:cNvPr id="92"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Core member introduction</a:t>
                </a:r>
                <a:endParaRPr lang="zh-CN" altLang="en-US" sz="800" kern="0" dirty="0">
                  <a:solidFill>
                    <a:srgbClr val="FFFFFF">
                      <a:lumMod val="50000"/>
                    </a:srgbClr>
                  </a:solidFill>
                  <a:latin typeface="+mn-lt"/>
                  <a:ea typeface="+mn-ea"/>
                  <a:cs typeface="+mn-ea"/>
                  <a:sym typeface="+mn-lt"/>
                </a:endParaRPr>
              </a:p>
            </p:txBody>
          </p:sp>
          <p:grpSp>
            <p:nvGrpSpPr>
              <p:cNvPr id="93" name="组合 92"/>
              <p:cNvGrpSpPr/>
              <p:nvPr/>
            </p:nvGrpSpPr>
            <p:grpSpPr>
              <a:xfrm>
                <a:off x="931046" y="667544"/>
                <a:ext cx="1028125" cy="45719"/>
                <a:chOff x="688893" y="2574256"/>
                <a:chExt cx="7739508" cy="81111"/>
              </a:xfrm>
            </p:grpSpPr>
            <p:sp>
              <p:nvSpPr>
                <p:cNvPr id="94"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5"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6"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7"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98"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34358969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5730505" y="1537858"/>
            <a:ext cx="2700831" cy="1130730"/>
          </a:xfrm>
          <a:prstGeom prst="rect">
            <a:avLst/>
          </a:prstGeom>
        </p:spPr>
        <p:txBody>
          <a:bodyPr wrap="square" lIns="91413" tIns="45706" rIns="91413" bIns="45706">
            <a:spAutoFit/>
          </a:bodyPr>
          <a:lstStyle/>
          <a:p>
            <a:pPr>
              <a:lnSpc>
                <a:spcPct val="150000"/>
              </a:lnSpc>
            </a:pPr>
            <a:r>
              <a:rPr lang="zh-CN" altLang="en-US" sz="900" dirty="0">
                <a:solidFill>
                  <a:schemeClr val="tx1">
                    <a:lumMod val="75000"/>
                    <a:lumOff val="25000"/>
                  </a:schemeClr>
                </a:solidFill>
                <a:latin typeface="+mn-lt"/>
                <a:ea typeface="+mn-ea"/>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p>
        </p:txBody>
      </p:sp>
      <p:sp>
        <p:nvSpPr>
          <p:cNvPr id="59" name="矩形 58"/>
          <p:cNvSpPr/>
          <p:nvPr/>
        </p:nvSpPr>
        <p:spPr>
          <a:xfrm>
            <a:off x="5730505" y="3050245"/>
            <a:ext cx="2700831" cy="1130730"/>
          </a:xfrm>
          <a:prstGeom prst="rect">
            <a:avLst/>
          </a:prstGeom>
        </p:spPr>
        <p:txBody>
          <a:bodyPr wrap="square" lIns="91413" tIns="45706" rIns="91413" bIns="45706">
            <a:spAutoFit/>
          </a:bodyPr>
          <a:lstStyle/>
          <a:p>
            <a:pPr>
              <a:lnSpc>
                <a:spcPct val="150000"/>
              </a:lnSpc>
            </a:pPr>
            <a:r>
              <a:rPr lang="zh-CN" altLang="en-US" sz="900" dirty="0">
                <a:solidFill>
                  <a:schemeClr val="tx1">
                    <a:lumMod val="75000"/>
                    <a:lumOff val="25000"/>
                  </a:schemeClr>
                </a:solidFill>
                <a:latin typeface="+mn-lt"/>
                <a:ea typeface="+mn-ea"/>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p>
        </p:txBody>
      </p:sp>
      <p:grpSp>
        <p:nvGrpSpPr>
          <p:cNvPr id="71" name="组合 70"/>
          <p:cNvGrpSpPr/>
          <p:nvPr/>
        </p:nvGrpSpPr>
        <p:grpSpPr>
          <a:xfrm>
            <a:off x="74878" y="196220"/>
            <a:ext cx="1765509" cy="551351"/>
            <a:chOff x="520640" y="251299"/>
            <a:chExt cx="1766054" cy="551521"/>
          </a:xfrm>
        </p:grpSpPr>
        <p:sp>
          <p:nvSpPr>
            <p:cNvPr id="72" name="矩形 3"/>
            <p:cNvSpPr>
              <a:spLocks noChangeArrowheads="1"/>
            </p:cNvSpPr>
            <p:nvPr/>
          </p:nvSpPr>
          <p:spPr bwMode="auto">
            <a:xfrm>
              <a:off x="872612" y="251299"/>
              <a:ext cx="1062119"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布局全国</a:t>
              </a:r>
            </a:p>
          </p:txBody>
        </p:sp>
        <p:grpSp>
          <p:nvGrpSpPr>
            <p:cNvPr id="73" name="组合 72"/>
            <p:cNvGrpSpPr/>
            <p:nvPr/>
          </p:nvGrpSpPr>
          <p:grpSpPr>
            <a:xfrm>
              <a:off x="520640" y="515443"/>
              <a:ext cx="1766054" cy="287377"/>
              <a:chOff x="562081" y="425886"/>
              <a:chExt cx="1766054" cy="287377"/>
            </a:xfrm>
          </p:grpSpPr>
          <p:sp>
            <p:nvSpPr>
              <p:cNvPr id="74" name="文本框 31"/>
              <p:cNvSpPr>
                <a:spLocks noChangeArrowheads="1"/>
              </p:cNvSpPr>
              <p:nvPr/>
            </p:nvSpPr>
            <p:spPr bwMode="auto">
              <a:xfrm>
                <a:off x="562081" y="425886"/>
                <a:ext cx="1766054" cy="2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Layout of the country</a:t>
                </a:r>
                <a:endParaRPr lang="zh-CN" altLang="en-US" sz="800" kern="0" dirty="0">
                  <a:solidFill>
                    <a:srgbClr val="FFFFFF">
                      <a:lumMod val="50000"/>
                    </a:srgbClr>
                  </a:solidFill>
                  <a:latin typeface="+mn-lt"/>
                  <a:ea typeface="+mn-ea"/>
                  <a:cs typeface="+mn-ea"/>
                  <a:sym typeface="+mn-lt"/>
                </a:endParaRPr>
              </a:p>
            </p:txBody>
          </p:sp>
          <p:grpSp>
            <p:nvGrpSpPr>
              <p:cNvPr id="75" name="组合 74"/>
              <p:cNvGrpSpPr/>
              <p:nvPr/>
            </p:nvGrpSpPr>
            <p:grpSpPr>
              <a:xfrm>
                <a:off x="931046" y="667544"/>
                <a:ext cx="1028125" cy="45719"/>
                <a:chOff x="688893" y="2574256"/>
                <a:chExt cx="7739508" cy="81111"/>
              </a:xfrm>
            </p:grpSpPr>
            <p:sp>
              <p:nvSpPr>
                <p:cNvPr id="76"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7"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8"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79"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80"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grpSp>
        <p:nvGrpSpPr>
          <p:cNvPr id="60" name="组合 59">
            <a:extLst>
              <a:ext uri="{FF2B5EF4-FFF2-40B4-BE49-F238E27FC236}">
                <a16:creationId xmlns:a16="http://schemas.microsoft.com/office/drawing/2014/main" id="{C8D29E87-98CE-4DD5-9169-FB2C513C5023}"/>
              </a:ext>
            </a:extLst>
          </p:cNvPr>
          <p:cNvGrpSpPr/>
          <p:nvPr/>
        </p:nvGrpSpPr>
        <p:grpSpPr>
          <a:xfrm>
            <a:off x="1677194" y="1353344"/>
            <a:ext cx="2851220" cy="2851213"/>
            <a:chOff x="304800" y="673100"/>
            <a:chExt cx="4000500" cy="4000500"/>
          </a:xfrm>
          <a:effectLst>
            <a:outerShdw blurRad="444500" dist="254000" dir="8100000" algn="tr" rotWithShape="0">
              <a:prstClr val="black">
                <a:alpha val="50000"/>
              </a:prstClr>
            </a:outerShdw>
          </a:effectLst>
        </p:grpSpPr>
        <p:sp>
          <p:nvSpPr>
            <p:cNvPr id="61" name="同心圆 3">
              <a:extLst>
                <a:ext uri="{FF2B5EF4-FFF2-40B4-BE49-F238E27FC236}">
                  <a16:creationId xmlns:a16="http://schemas.microsoft.com/office/drawing/2014/main" id="{CDD988D9-AE83-46E5-A700-C3521B4F33F5}"/>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62" name="椭圆 61">
              <a:extLst>
                <a:ext uri="{FF2B5EF4-FFF2-40B4-BE49-F238E27FC236}">
                  <a16:creationId xmlns:a16="http://schemas.microsoft.com/office/drawing/2014/main" id="{F6DF1623-D00E-40EB-9ECF-A8F7AA29DA80}"/>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63" name="组合 62">
            <a:extLst>
              <a:ext uri="{FF2B5EF4-FFF2-40B4-BE49-F238E27FC236}">
                <a16:creationId xmlns:a16="http://schemas.microsoft.com/office/drawing/2014/main" id="{A70C7CA6-CABB-44E1-9C57-83F622FE7932}"/>
              </a:ext>
            </a:extLst>
          </p:cNvPr>
          <p:cNvGrpSpPr/>
          <p:nvPr/>
        </p:nvGrpSpPr>
        <p:grpSpPr>
          <a:xfrm>
            <a:off x="3916485" y="3248318"/>
            <a:ext cx="656312" cy="656311"/>
            <a:chOff x="304800" y="673100"/>
            <a:chExt cx="4000500" cy="4000500"/>
          </a:xfrm>
          <a:effectLst>
            <a:outerShdw blurRad="444500" dist="254000" dir="8100000" algn="tr" rotWithShape="0">
              <a:prstClr val="black">
                <a:alpha val="50000"/>
              </a:prstClr>
            </a:outerShdw>
          </a:effectLst>
        </p:grpSpPr>
        <p:sp>
          <p:nvSpPr>
            <p:cNvPr id="64" name="同心圆 6">
              <a:extLst>
                <a:ext uri="{FF2B5EF4-FFF2-40B4-BE49-F238E27FC236}">
                  <a16:creationId xmlns:a16="http://schemas.microsoft.com/office/drawing/2014/main" id="{2975BFD5-4267-4CCE-B22E-6CF11983F5AD}"/>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65" name="椭圆 64">
              <a:extLst>
                <a:ext uri="{FF2B5EF4-FFF2-40B4-BE49-F238E27FC236}">
                  <a16:creationId xmlns:a16="http://schemas.microsoft.com/office/drawing/2014/main" id="{043A44E0-E10A-48B4-8263-990E26CFCE21}"/>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66" name="组合 65">
            <a:extLst>
              <a:ext uri="{FF2B5EF4-FFF2-40B4-BE49-F238E27FC236}">
                <a16:creationId xmlns:a16="http://schemas.microsoft.com/office/drawing/2014/main" id="{616ED3BD-79FB-4659-818C-A01EA3A550E8}"/>
              </a:ext>
            </a:extLst>
          </p:cNvPr>
          <p:cNvGrpSpPr/>
          <p:nvPr/>
        </p:nvGrpSpPr>
        <p:grpSpPr>
          <a:xfrm>
            <a:off x="2122202" y="1816204"/>
            <a:ext cx="282390" cy="282389"/>
            <a:chOff x="304800" y="673100"/>
            <a:chExt cx="4000500" cy="4000500"/>
          </a:xfrm>
          <a:effectLst>
            <a:outerShdw blurRad="444500" dist="254000" dir="8100000" algn="tr" rotWithShape="0">
              <a:prstClr val="black">
                <a:alpha val="50000"/>
              </a:prstClr>
            </a:outerShdw>
          </a:effectLst>
        </p:grpSpPr>
        <p:sp>
          <p:nvSpPr>
            <p:cNvPr id="67" name="同心圆 9">
              <a:extLst>
                <a:ext uri="{FF2B5EF4-FFF2-40B4-BE49-F238E27FC236}">
                  <a16:creationId xmlns:a16="http://schemas.microsoft.com/office/drawing/2014/main" id="{92E953E3-8840-4FC8-BCA1-08E839E7CD66}"/>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68" name="椭圆 67">
              <a:extLst>
                <a:ext uri="{FF2B5EF4-FFF2-40B4-BE49-F238E27FC236}">
                  <a16:creationId xmlns:a16="http://schemas.microsoft.com/office/drawing/2014/main" id="{DCB8B273-4221-4A07-862E-9A4DA37CD290}"/>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69" name="组合 68">
            <a:extLst>
              <a:ext uri="{FF2B5EF4-FFF2-40B4-BE49-F238E27FC236}">
                <a16:creationId xmlns:a16="http://schemas.microsoft.com/office/drawing/2014/main" id="{6C5F3019-192B-46CA-A560-1BE39A2B91F7}"/>
              </a:ext>
            </a:extLst>
          </p:cNvPr>
          <p:cNvGrpSpPr/>
          <p:nvPr/>
        </p:nvGrpSpPr>
        <p:grpSpPr>
          <a:xfrm>
            <a:off x="3609333" y="4187495"/>
            <a:ext cx="328649" cy="328648"/>
            <a:chOff x="304800" y="673100"/>
            <a:chExt cx="4000500" cy="4000500"/>
          </a:xfrm>
          <a:effectLst>
            <a:outerShdw blurRad="444500" dist="254000" dir="8100000" algn="tr" rotWithShape="0">
              <a:prstClr val="black">
                <a:alpha val="50000"/>
              </a:prstClr>
            </a:outerShdw>
          </a:effectLst>
        </p:grpSpPr>
        <p:sp>
          <p:nvSpPr>
            <p:cNvPr id="70" name="同心圆 12">
              <a:extLst>
                <a:ext uri="{FF2B5EF4-FFF2-40B4-BE49-F238E27FC236}">
                  <a16:creationId xmlns:a16="http://schemas.microsoft.com/office/drawing/2014/main" id="{375CCC3A-E6CA-4DF1-8790-5ABB0A2F84C6}"/>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1" name="椭圆 80">
              <a:extLst>
                <a:ext uri="{FF2B5EF4-FFF2-40B4-BE49-F238E27FC236}">
                  <a16:creationId xmlns:a16="http://schemas.microsoft.com/office/drawing/2014/main" id="{6431DA7B-A647-468B-8FD4-9E55FAB13C2D}"/>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82" name="组合 81">
            <a:extLst>
              <a:ext uri="{FF2B5EF4-FFF2-40B4-BE49-F238E27FC236}">
                <a16:creationId xmlns:a16="http://schemas.microsoft.com/office/drawing/2014/main" id="{B67498A5-CD38-464D-BF2B-9A89EA47F286}"/>
              </a:ext>
            </a:extLst>
          </p:cNvPr>
          <p:cNvGrpSpPr/>
          <p:nvPr/>
        </p:nvGrpSpPr>
        <p:grpSpPr>
          <a:xfrm>
            <a:off x="3265607" y="1245984"/>
            <a:ext cx="343725" cy="343724"/>
            <a:chOff x="304800" y="673100"/>
            <a:chExt cx="4000500" cy="4000500"/>
          </a:xfrm>
          <a:effectLst>
            <a:outerShdw blurRad="444500" dist="254000" dir="8100000" algn="tr" rotWithShape="0">
              <a:prstClr val="black">
                <a:alpha val="50000"/>
              </a:prstClr>
            </a:outerShdw>
          </a:effectLst>
        </p:grpSpPr>
        <p:sp>
          <p:nvSpPr>
            <p:cNvPr id="83" name="同心圆 15">
              <a:extLst>
                <a:ext uri="{FF2B5EF4-FFF2-40B4-BE49-F238E27FC236}">
                  <a16:creationId xmlns:a16="http://schemas.microsoft.com/office/drawing/2014/main" id="{12B99202-2EA8-4538-B649-73EBD8F1918B}"/>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4" name="椭圆 83">
              <a:extLst>
                <a:ext uri="{FF2B5EF4-FFF2-40B4-BE49-F238E27FC236}">
                  <a16:creationId xmlns:a16="http://schemas.microsoft.com/office/drawing/2014/main" id="{5C726B62-9F67-40AB-8B94-E60F588E434A}"/>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85" name="组合 84">
            <a:extLst>
              <a:ext uri="{FF2B5EF4-FFF2-40B4-BE49-F238E27FC236}">
                <a16:creationId xmlns:a16="http://schemas.microsoft.com/office/drawing/2014/main" id="{B50ADC03-E548-41D8-8D1C-38EE5BBC55D3}"/>
              </a:ext>
            </a:extLst>
          </p:cNvPr>
          <p:cNvGrpSpPr/>
          <p:nvPr/>
        </p:nvGrpSpPr>
        <p:grpSpPr>
          <a:xfrm>
            <a:off x="1574266" y="3964404"/>
            <a:ext cx="218415" cy="218414"/>
            <a:chOff x="304800" y="673100"/>
            <a:chExt cx="4000500" cy="4000500"/>
          </a:xfrm>
          <a:effectLst>
            <a:outerShdw blurRad="444500" dist="254000" dir="8100000" algn="tr" rotWithShape="0">
              <a:prstClr val="black">
                <a:alpha val="50000"/>
              </a:prstClr>
            </a:outerShdw>
          </a:effectLst>
        </p:grpSpPr>
        <p:sp>
          <p:nvSpPr>
            <p:cNvPr id="86" name="同心圆 18">
              <a:extLst>
                <a:ext uri="{FF2B5EF4-FFF2-40B4-BE49-F238E27FC236}">
                  <a16:creationId xmlns:a16="http://schemas.microsoft.com/office/drawing/2014/main" id="{7E514E15-D402-4FC1-8C86-995F98F2D74E}"/>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87" name="椭圆 86">
              <a:extLst>
                <a:ext uri="{FF2B5EF4-FFF2-40B4-BE49-F238E27FC236}">
                  <a16:creationId xmlns:a16="http://schemas.microsoft.com/office/drawing/2014/main" id="{454F6A44-C3CD-4D20-B1FF-7269195FC680}"/>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grpSp>
      <p:grpSp>
        <p:nvGrpSpPr>
          <p:cNvPr id="88" name="Group 30">
            <a:extLst>
              <a:ext uri="{FF2B5EF4-FFF2-40B4-BE49-F238E27FC236}">
                <a16:creationId xmlns:a16="http://schemas.microsoft.com/office/drawing/2014/main" id="{3A624CF6-D63C-431A-800A-59F73568B807}"/>
              </a:ext>
            </a:extLst>
          </p:cNvPr>
          <p:cNvGrpSpPr/>
          <p:nvPr/>
        </p:nvGrpSpPr>
        <p:grpSpPr>
          <a:xfrm>
            <a:off x="2896394" y="2004579"/>
            <a:ext cx="576066" cy="491765"/>
            <a:chOff x="3440113" y="1050925"/>
            <a:chExt cx="390525" cy="333376"/>
          </a:xfrm>
          <a:solidFill>
            <a:srgbClr val="0C54B6"/>
          </a:solidFill>
        </p:grpSpPr>
        <p:sp>
          <p:nvSpPr>
            <p:cNvPr id="89" name="Freeform 8">
              <a:extLst>
                <a:ext uri="{FF2B5EF4-FFF2-40B4-BE49-F238E27FC236}">
                  <a16:creationId xmlns:a16="http://schemas.microsoft.com/office/drawing/2014/main" id="{8FB497BA-9F21-446E-B0B9-4C66DC9A92E2}"/>
                </a:ext>
              </a:extLst>
            </p:cNvPr>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0" name="Rectangle 9">
              <a:extLst>
                <a:ext uri="{FF2B5EF4-FFF2-40B4-BE49-F238E27FC236}">
                  <a16:creationId xmlns:a16="http://schemas.microsoft.com/office/drawing/2014/main" id="{7457ACBB-ACD3-42FD-8E13-2271ED3A0375}"/>
                </a:ext>
              </a:extLst>
            </p:cNvPr>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1" name="Freeform 10">
              <a:extLst>
                <a:ext uri="{FF2B5EF4-FFF2-40B4-BE49-F238E27FC236}">
                  <a16:creationId xmlns:a16="http://schemas.microsoft.com/office/drawing/2014/main" id="{28801ACB-CFA2-493E-9FB8-4B078ABC8DD9}"/>
                </a:ext>
              </a:extLst>
            </p:cNvPr>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2" name="Freeform 11">
              <a:extLst>
                <a:ext uri="{FF2B5EF4-FFF2-40B4-BE49-F238E27FC236}">
                  <a16:creationId xmlns:a16="http://schemas.microsoft.com/office/drawing/2014/main" id="{D8A6CBA3-BF95-4070-B516-183B58D15A60}"/>
                </a:ext>
              </a:extLst>
            </p:cNvPr>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3" name="Freeform 12">
              <a:extLst>
                <a:ext uri="{FF2B5EF4-FFF2-40B4-BE49-F238E27FC236}">
                  <a16:creationId xmlns:a16="http://schemas.microsoft.com/office/drawing/2014/main" id="{A0DBC1BF-A410-48BD-B201-208F5DEA97BF}"/>
                </a:ext>
              </a:extLst>
            </p:cNvPr>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4" name="Freeform 13">
              <a:extLst>
                <a:ext uri="{FF2B5EF4-FFF2-40B4-BE49-F238E27FC236}">
                  <a16:creationId xmlns:a16="http://schemas.microsoft.com/office/drawing/2014/main" id="{AA7039A9-E37B-4425-A64C-B0A6F26D5DAC}"/>
                </a:ext>
              </a:extLst>
            </p:cNvPr>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sp>
        <p:nvSpPr>
          <p:cNvPr id="95" name="矩形 1">
            <a:extLst>
              <a:ext uri="{FF2B5EF4-FFF2-40B4-BE49-F238E27FC236}">
                <a16:creationId xmlns:a16="http://schemas.microsoft.com/office/drawing/2014/main" id="{BC047F51-1541-4E1D-B659-6E68F6392BE8}"/>
              </a:ext>
            </a:extLst>
          </p:cNvPr>
          <p:cNvSpPr>
            <a:spLocks noChangeArrowheads="1"/>
          </p:cNvSpPr>
          <p:nvPr/>
        </p:nvSpPr>
        <p:spPr bwMode="auto">
          <a:xfrm>
            <a:off x="2394255" y="2570786"/>
            <a:ext cx="1568939"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mn-lt"/>
                <a:ea typeface="+mn-ea"/>
                <a:cs typeface="+mn-ea"/>
                <a:sym typeface="+mn-lt"/>
              </a:rPr>
              <a:t>此处添加标题内容点击此处添加内容点击此处添加内容此处添加标题内容点击此处添加内容点击此处添加内容</a:t>
            </a:r>
            <a:endParaRPr lang="zh-CN" altLang="zh-CN" sz="900" b="0" dirty="0">
              <a:solidFill>
                <a:srgbClr val="595959"/>
              </a:solidFill>
              <a:latin typeface="+mn-lt"/>
              <a:ea typeface="+mn-ea"/>
              <a:cs typeface="+mn-ea"/>
              <a:sym typeface="+mn-lt"/>
            </a:endParaRPr>
          </a:p>
        </p:txBody>
      </p:sp>
      <p:grpSp>
        <p:nvGrpSpPr>
          <p:cNvPr id="99" name="组合 98">
            <a:extLst>
              <a:ext uri="{FF2B5EF4-FFF2-40B4-BE49-F238E27FC236}">
                <a16:creationId xmlns:a16="http://schemas.microsoft.com/office/drawing/2014/main" id="{B1D2F489-CDE1-4709-9A86-17E264365FFE}"/>
              </a:ext>
            </a:extLst>
          </p:cNvPr>
          <p:cNvGrpSpPr/>
          <p:nvPr/>
        </p:nvGrpSpPr>
        <p:grpSpPr>
          <a:xfrm>
            <a:off x="875349" y="1798908"/>
            <a:ext cx="1146259" cy="1146259"/>
            <a:chOff x="5252030" y="2008764"/>
            <a:chExt cx="809336" cy="809336"/>
          </a:xfrm>
          <a:solidFill>
            <a:srgbClr val="0070C0"/>
          </a:solidFill>
        </p:grpSpPr>
        <p:sp>
          <p:nvSpPr>
            <p:cNvPr id="100" name="椭圆 99">
              <a:extLst>
                <a:ext uri="{FF2B5EF4-FFF2-40B4-BE49-F238E27FC236}">
                  <a16:creationId xmlns:a16="http://schemas.microsoft.com/office/drawing/2014/main" id="{8CBDE294-50B7-43E3-9665-10578444242E}"/>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01" name="椭圆 100">
              <a:extLst>
                <a:ext uri="{FF2B5EF4-FFF2-40B4-BE49-F238E27FC236}">
                  <a16:creationId xmlns:a16="http://schemas.microsoft.com/office/drawing/2014/main" id="{849F1723-DC05-4C7A-A5A0-703370A228BC}"/>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2" name="组合 101">
            <a:extLst>
              <a:ext uri="{FF2B5EF4-FFF2-40B4-BE49-F238E27FC236}">
                <a16:creationId xmlns:a16="http://schemas.microsoft.com/office/drawing/2014/main" id="{FD56AB9F-0586-4193-82C7-6469559E1CEC}"/>
              </a:ext>
            </a:extLst>
          </p:cNvPr>
          <p:cNvGrpSpPr/>
          <p:nvPr/>
        </p:nvGrpSpPr>
        <p:grpSpPr>
          <a:xfrm>
            <a:off x="921970" y="3445825"/>
            <a:ext cx="444479" cy="444479"/>
            <a:chOff x="5252030" y="2008764"/>
            <a:chExt cx="809336" cy="809336"/>
          </a:xfrm>
          <a:solidFill>
            <a:srgbClr val="00B0F0"/>
          </a:solidFill>
        </p:grpSpPr>
        <p:sp>
          <p:nvSpPr>
            <p:cNvPr id="103" name="椭圆 102">
              <a:extLst>
                <a:ext uri="{FF2B5EF4-FFF2-40B4-BE49-F238E27FC236}">
                  <a16:creationId xmlns:a16="http://schemas.microsoft.com/office/drawing/2014/main" id="{30696F76-632D-445E-8F9C-973CB513E005}"/>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04" name="椭圆 103">
              <a:extLst>
                <a:ext uri="{FF2B5EF4-FFF2-40B4-BE49-F238E27FC236}">
                  <a16:creationId xmlns:a16="http://schemas.microsoft.com/office/drawing/2014/main" id="{231EC6E3-8305-4344-8709-35938D838193}"/>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5" name="组合 104">
            <a:extLst>
              <a:ext uri="{FF2B5EF4-FFF2-40B4-BE49-F238E27FC236}">
                <a16:creationId xmlns:a16="http://schemas.microsoft.com/office/drawing/2014/main" id="{5FE28D54-CFC1-4FB4-B812-D0151DCCB26D}"/>
              </a:ext>
            </a:extLst>
          </p:cNvPr>
          <p:cNvGrpSpPr/>
          <p:nvPr/>
        </p:nvGrpSpPr>
        <p:grpSpPr>
          <a:xfrm>
            <a:off x="1878801" y="3065408"/>
            <a:ext cx="221831" cy="221831"/>
            <a:chOff x="5252030" y="2008764"/>
            <a:chExt cx="809336" cy="809336"/>
          </a:xfrm>
          <a:solidFill>
            <a:srgbClr val="00B0F0"/>
          </a:solidFill>
        </p:grpSpPr>
        <p:sp>
          <p:nvSpPr>
            <p:cNvPr id="106" name="椭圆 105">
              <a:extLst>
                <a:ext uri="{FF2B5EF4-FFF2-40B4-BE49-F238E27FC236}">
                  <a16:creationId xmlns:a16="http://schemas.microsoft.com/office/drawing/2014/main" id="{2F21436E-8E26-4476-A7B8-D8E39EC07FF0}"/>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07" name="椭圆 106">
              <a:extLst>
                <a:ext uri="{FF2B5EF4-FFF2-40B4-BE49-F238E27FC236}">
                  <a16:creationId xmlns:a16="http://schemas.microsoft.com/office/drawing/2014/main" id="{FF124A77-F84C-4956-99E5-090436B71691}"/>
                </a:ext>
              </a:extLst>
            </p:cNvPr>
            <p:cNvSpPr/>
            <p:nvPr/>
          </p:nvSpPr>
          <p:spPr>
            <a:xfrm>
              <a:off x="5295589" y="2057095"/>
              <a:ext cx="714907" cy="714907"/>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8" name="组合 107">
            <a:extLst>
              <a:ext uri="{FF2B5EF4-FFF2-40B4-BE49-F238E27FC236}">
                <a16:creationId xmlns:a16="http://schemas.microsoft.com/office/drawing/2014/main" id="{4678D17E-A04C-4AD7-BA4D-2983B7C58C06}"/>
              </a:ext>
            </a:extLst>
          </p:cNvPr>
          <p:cNvGrpSpPr/>
          <p:nvPr/>
        </p:nvGrpSpPr>
        <p:grpSpPr>
          <a:xfrm>
            <a:off x="1698046" y="1478792"/>
            <a:ext cx="221831" cy="221831"/>
            <a:chOff x="5252030" y="2008764"/>
            <a:chExt cx="809336" cy="809336"/>
          </a:xfrm>
          <a:solidFill>
            <a:srgbClr val="00B0F0"/>
          </a:solidFill>
        </p:grpSpPr>
        <p:sp>
          <p:nvSpPr>
            <p:cNvPr id="109" name="椭圆 108">
              <a:extLst>
                <a:ext uri="{FF2B5EF4-FFF2-40B4-BE49-F238E27FC236}">
                  <a16:creationId xmlns:a16="http://schemas.microsoft.com/office/drawing/2014/main" id="{35D2FC9C-93C8-4000-A422-14BD44E9A0D4}"/>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10" name="椭圆 109">
              <a:extLst>
                <a:ext uri="{FF2B5EF4-FFF2-40B4-BE49-F238E27FC236}">
                  <a16:creationId xmlns:a16="http://schemas.microsoft.com/office/drawing/2014/main" id="{1B6F3718-0BBF-478D-BD35-729971B5E7C6}"/>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1" name="组合 110">
            <a:extLst>
              <a:ext uri="{FF2B5EF4-FFF2-40B4-BE49-F238E27FC236}">
                <a16:creationId xmlns:a16="http://schemas.microsoft.com/office/drawing/2014/main" id="{EF8FEB73-B328-45F4-9ACC-1AE4DB2B409D}"/>
              </a:ext>
            </a:extLst>
          </p:cNvPr>
          <p:cNvGrpSpPr/>
          <p:nvPr/>
        </p:nvGrpSpPr>
        <p:grpSpPr>
          <a:xfrm>
            <a:off x="2509792" y="3932667"/>
            <a:ext cx="221831" cy="221831"/>
            <a:chOff x="5252030" y="2008764"/>
            <a:chExt cx="809336" cy="809336"/>
          </a:xfrm>
          <a:solidFill>
            <a:srgbClr val="00B0F0"/>
          </a:solidFill>
        </p:grpSpPr>
        <p:sp>
          <p:nvSpPr>
            <p:cNvPr id="112" name="椭圆 111">
              <a:extLst>
                <a:ext uri="{FF2B5EF4-FFF2-40B4-BE49-F238E27FC236}">
                  <a16:creationId xmlns:a16="http://schemas.microsoft.com/office/drawing/2014/main" id="{C137C407-C254-4682-B01B-F2C325D2ADFF}"/>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13" name="椭圆 112">
              <a:extLst>
                <a:ext uri="{FF2B5EF4-FFF2-40B4-BE49-F238E27FC236}">
                  <a16:creationId xmlns:a16="http://schemas.microsoft.com/office/drawing/2014/main" id="{84A4F1CC-59E7-4B0F-9D4D-B3D996E8A5E7}"/>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4" name="组合 113">
            <a:extLst>
              <a:ext uri="{FF2B5EF4-FFF2-40B4-BE49-F238E27FC236}">
                <a16:creationId xmlns:a16="http://schemas.microsoft.com/office/drawing/2014/main" id="{880835B6-178F-4F70-945B-672240E9803A}"/>
              </a:ext>
            </a:extLst>
          </p:cNvPr>
          <p:cNvGrpSpPr/>
          <p:nvPr/>
        </p:nvGrpSpPr>
        <p:grpSpPr>
          <a:xfrm>
            <a:off x="2937878" y="3657965"/>
            <a:ext cx="164925" cy="164925"/>
            <a:chOff x="5252030" y="2008764"/>
            <a:chExt cx="809336" cy="809336"/>
          </a:xfrm>
          <a:solidFill>
            <a:srgbClr val="00B0F0"/>
          </a:solidFill>
        </p:grpSpPr>
        <p:sp>
          <p:nvSpPr>
            <p:cNvPr id="115" name="椭圆 114">
              <a:extLst>
                <a:ext uri="{FF2B5EF4-FFF2-40B4-BE49-F238E27FC236}">
                  <a16:creationId xmlns:a16="http://schemas.microsoft.com/office/drawing/2014/main" id="{C1C376A5-A711-4BEF-AF0A-A81E1EADBA95}"/>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16" name="椭圆 115">
              <a:extLst>
                <a:ext uri="{FF2B5EF4-FFF2-40B4-BE49-F238E27FC236}">
                  <a16:creationId xmlns:a16="http://schemas.microsoft.com/office/drawing/2014/main" id="{356F4183-35CE-4059-B940-4B1A568BA776}"/>
                </a:ext>
              </a:extLst>
            </p:cNvPr>
            <p:cNvSpPr/>
            <p:nvPr/>
          </p:nvSpPr>
          <p:spPr>
            <a:xfrm>
              <a:off x="5300210" y="2060330"/>
              <a:ext cx="707701" cy="707701"/>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7" name="组合 116">
            <a:extLst>
              <a:ext uri="{FF2B5EF4-FFF2-40B4-BE49-F238E27FC236}">
                <a16:creationId xmlns:a16="http://schemas.microsoft.com/office/drawing/2014/main" id="{215F03D5-A202-44E4-863E-AE90D9C1A61D}"/>
              </a:ext>
            </a:extLst>
          </p:cNvPr>
          <p:cNvGrpSpPr/>
          <p:nvPr/>
        </p:nvGrpSpPr>
        <p:grpSpPr>
          <a:xfrm>
            <a:off x="4128318" y="2043218"/>
            <a:ext cx="444479" cy="444479"/>
            <a:chOff x="5252030" y="2008764"/>
            <a:chExt cx="809336" cy="809336"/>
          </a:xfrm>
          <a:solidFill>
            <a:srgbClr val="00B0F0"/>
          </a:solidFill>
        </p:grpSpPr>
        <p:sp>
          <p:nvSpPr>
            <p:cNvPr id="118" name="椭圆 117">
              <a:extLst>
                <a:ext uri="{FF2B5EF4-FFF2-40B4-BE49-F238E27FC236}">
                  <a16:creationId xmlns:a16="http://schemas.microsoft.com/office/drawing/2014/main" id="{99C6FAFC-0FA3-49EB-8199-F5BCECAB0F1E}"/>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19" name="椭圆 118">
              <a:extLst>
                <a:ext uri="{FF2B5EF4-FFF2-40B4-BE49-F238E27FC236}">
                  <a16:creationId xmlns:a16="http://schemas.microsoft.com/office/drawing/2014/main" id="{C4606E90-7E92-44F4-AADD-79891EBA0BA6}"/>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0" name="组合 119">
            <a:extLst>
              <a:ext uri="{FF2B5EF4-FFF2-40B4-BE49-F238E27FC236}">
                <a16:creationId xmlns:a16="http://schemas.microsoft.com/office/drawing/2014/main" id="{A9ACCAAB-6D71-4F2E-B8DA-77B9F622B1E5}"/>
              </a:ext>
            </a:extLst>
          </p:cNvPr>
          <p:cNvGrpSpPr/>
          <p:nvPr/>
        </p:nvGrpSpPr>
        <p:grpSpPr>
          <a:xfrm>
            <a:off x="4665401" y="2900106"/>
            <a:ext cx="321721" cy="321721"/>
            <a:chOff x="5252030" y="2008764"/>
            <a:chExt cx="809336" cy="809336"/>
          </a:xfrm>
          <a:solidFill>
            <a:srgbClr val="00B0F0"/>
          </a:solidFill>
        </p:grpSpPr>
        <p:sp>
          <p:nvSpPr>
            <p:cNvPr id="121" name="椭圆 120">
              <a:extLst>
                <a:ext uri="{FF2B5EF4-FFF2-40B4-BE49-F238E27FC236}">
                  <a16:creationId xmlns:a16="http://schemas.microsoft.com/office/drawing/2014/main" id="{F248DE77-C481-4CA6-AFA2-AF45F8212276}"/>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22" name="椭圆 121">
              <a:extLst>
                <a:ext uri="{FF2B5EF4-FFF2-40B4-BE49-F238E27FC236}">
                  <a16:creationId xmlns:a16="http://schemas.microsoft.com/office/drawing/2014/main" id="{C658D3F5-07C1-469A-8538-C77D4489F25E}"/>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3" name="组合 122">
            <a:extLst>
              <a:ext uri="{FF2B5EF4-FFF2-40B4-BE49-F238E27FC236}">
                <a16:creationId xmlns:a16="http://schemas.microsoft.com/office/drawing/2014/main" id="{7766DECD-33BA-4F9A-A974-6ABFBBD97AAB}"/>
              </a:ext>
            </a:extLst>
          </p:cNvPr>
          <p:cNvGrpSpPr/>
          <p:nvPr/>
        </p:nvGrpSpPr>
        <p:grpSpPr>
          <a:xfrm>
            <a:off x="4825213" y="2566983"/>
            <a:ext cx="160860" cy="160860"/>
            <a:chOff x="5252030" y="2008764"/>
            <a:chExt cx="809336" cy="809336"/>
          </a:xfrm>
          <a:solidFill>
            <a:srgbClr val="00B0F0"/>
          </a:solidFill>
        </p:grpSpPr>
        <p:sp>
          <p:nvSpPr>
            <p:cNvPr id="124" name="椭圆 123">
              <a:extLst>
                <a:ext uri="{FF2B5EF4-FFF2-40B4-BE49-F238E27FC236}">
                  <a16:creationId xmlns:a16="http://schemas.microsoft.com/office/drawing/2014/main" id="{5829379E-8FC9-441E-BA51-65E18DABA057}"/>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sp>
          <p:nvSpPr>
            <p:cNvPr id="125" name="椭圆 124">
              <a:extLst>
                <a:ext uri="{FF2B5EF4-FFF2-40B4-BE49-F238E27FC236}">
                  <a16:creationId xmlns:a16="http://schemas.microsoft.com/office/drawing/2014/main" id="{1BCF77D8-F55C-4945-95AE-0A9A1B482377}"/>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51452053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1227056" y="3572017"/>
            <a:ext cx="6207730" cy="446485"/>
            <a:chOff x="1227269" y="3634213"/>
            <a:chExt cx="6208808" cy="446623"/>
          </a:xfrm>
        </p:grpSpPr>
        <p:grpSp>
          <p:nvGrpSpPr>
            <p:cNvPr id="86" name="组合 85"/>
            <p:cNvGrpSpPr/>
            <p:nvPr/>
          </p:nvGrpSpPr>
          <p:grpSpPr>
            <a:xfrm>
              <a:off x="3028294" y="3779514"/>
              <a:ext cx="1510576" cy="288220"/>
              <a:chOff x="4038601" y="4630738"/>
              <a:chExt cx="2014538" cy="384175"/>
            </a:xfrm>
            <a:solidFill>
              <a:srgbClr val="1B323D"/>
            </a:solidFill>
          </p:grpSpPr>
          <p:sp>
            <p:nvSpPr>
              <p:cNvPr id="107" name="Line 114"/>
              <p:cNvSpPr>
                <a:spLocks noChangeShapeType="1"/>
              </p:cNvSpPr>
              <p:nvPr/>
            </p:nvSpPr>
            <p:spPr bwMode="auto">
              <a:xfrm>
                <a:off x="5046663" y="4630738"/>
                <a:ext cx="0" cy="384175"/>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08" name="Line 120"/>
              <p:cNvSpPr>
                <a:spLocks noChangeShapeType="1"/>
              </p:cNvSpPr>
              <p:nvPr/>
            </p:nvSpPr>
            <p:spPr bwMode="auto">
              <a:xfrm flipH="1">
                <a:off x="4038601" y="4824413"/>
                <a:ext cx="2014538" cy="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09" name="Line 121"/>
              <p:cNvSpPr>
                <a:spLocks noChangeShapeType="1"/>
              </p:cNvSpPr>
              <p:nvPr/>
            </p:nvSpPr>
            <p:spPr bwMode="auto">
              <a:xfrm>
                <a:off x="4043363" y="4818063"/>
                <a:ext cx="0" cy="19685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10" name="Line 122"/>
              <p:cNvSpPr>
                <a:spLocks noChangeShapeType="1"/>
              </p:cNvSpPr>
              <p:nvPr/>
            </p:nvSpPr>
            <p:spPr bwMode="auto">
              <a:xfrm>
                <a:off x="4548188" y="4818063"/>
                <a:ext cx="0" cy="19685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11" name="Line 123"/>
              <p:cNvSpPr>
                <a:spLocks noChangeShapeType="1"/>
              </p:cNvSpPr>
              <p:nvPr/>
            </p:nvSpPr>
            <p:spPr bwMode="auto">
              <a:xfrm>
                <a:off x="5554663" y="4818063"/>
                <a:ext cx="0" cy="19685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12" name="Line 124"/>
              <p:cNvSpPr>
                <a:spLocks noChangeShapeType="1"/>
              </p:cNvSpPr>
              <p:nvPr/>
            </p:nvSpPr>
            <p:spPr bwMode="auto">
              <a:xfrm>
                <a:off x="6053138" y="4818063"/>
                <a:ext cx="0" cy="19685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grpSp>
        <p:grpSp>
          <p:nvGrpSpPr>
            <p:cNvPr id="87" name="组合 86"/>
            <p:cNvGrpSpPr/>
            <p:nvPr/>
          </p:nvGrpSpPr>
          <p:grpSpPr>
            <a:xfrm>
              <a:off x="5210236" y="3779514"/>
              <a:ext cx="830876" cy="288220"/>
              <a:chOff x="6948488" y="4630738"/>
              <a:chExt cx="1108075" cy="384175"/>
            </a:xfrm>
            <a:solidFill>
              <a:srgbClr val="1B323D"/>
            </a:solidFill>
          </p:grpSpPr>
          <p:sp>
            <p:nvSpPr>
              <p:cNvPr id="103" name="Line 115"/>
              <p:cNvSpPr>
                <a:spLocks noChangeShapeType="1"/>
              </p:cNvSpPr>
              <p:nvPr/>
            </p:nvSpPr>
            <p:spPr bwMode="auto">
              <a:xfrm>
                <a:off x="7508876" y="4630738"/>
                <a:ext cx="0" cy="384175"/>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04" name="Line 125"/>
              <p:cNvSpPr>
                <a:spLocks noChangeShapeType="1"/>
              </p:cNvSpPr>
              <p:nvPr/>
            </p:nvSpPr>
            <p:spPr bwMode="auto">
              <a:xfrm flipH="1">
                <a:off x="6948488" y="4824413"/>
                <a:ext cx="1108075" cy="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05" name="Line 126"/>
              <p:cNvSpPr>
                <a:spLocks noChangeShapeType="1"/>
              </p:cNvSpPr>
              <p:nvPr/>
            </p:nvSpPr>
            <p:spPr bwMode="auto">
              <a:xfrm>
                <a:off x="6948488" y="4818063"/>
                <a:ext cx="0" cy="19685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06" name="Line 127"/>
              <p:cNvSpPr>
                <a:spLocks noChangeShapeType="1"/>
              </p:cNvSpPr>
              <p:nvPr/>
            </p:nvSpPr>
            <p:spPr bwMode="auto">
              <a:xfrm>
                <a:off x="8056563" y="4818063"/>
                <a:ext cx="0" cy="19685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grpSp>
        <p:grpSp>
          <p:nvGrpSpPr>
            <p:cNvPr id="88" name="组合 87"/>
            <p:cNvGrpSpPr/>
            <p:nvPr/>
          </p:nvGrpSpPr>
          <p:grpSpPr>
            <a:xfrm>
              <a:off x="1227269" y="3634213"/>
              <a:ext cx="371394" cy="446623"/>
              <a:chOff x="1636713" y="4437063"/>
              <a:chExt cx="495300" cy="595313"/>
            </a:xfrm>
            <a:solidFill>
              <a:srgbClr val="1B323D"/>
            </a:solidFill>
          </p:grpSpPr>
          <p:sp>
            <p:nvSpPr>
              <p:cNvPr id="99" name="Line 133"/>
              <p:cNvSpPr>
                <a:spLocks noChangeShapeType="1"/>
              </p:cNvSpPr>
              <p:nvPr/>
            </p:nvSpPr>
            <p:spPr bwMode="auto">
              <a:xfrm>
                <a:off x="1901826" y="4437063"/>
                <a:ext cx="0" cy="382588"/>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00" name="Line 134"/>
              <p:cNvSpPr>
                <a:spLocks noChangeShapeType="1"/>
              </p:cNvSpPr>
              <p:nvPr/>
            </p:nvSpPr>
            <p:spPr bwMode="auto">
              <a:xfrm flipH="1">
                <a:off x="1636713" y="4824413"/>
                <a:ext cx="493713" cy="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01" name="Line 135"/>
              <p:cNvSpPr>
                <a:spLocks noChangeShapeType="1"/>
              </p:cNvSpPr>
              <p:nvPr/>
            </p:nvSpPr>
            <p:spPr bwMode="auto">
              <a:xfrm>
                <a:off x="1639888" y="4824413"/>
                <a:ext cx="0" cy="207963"/>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02" name="Line 136"/>
              <p:cNvSpPr>
                <a:spLocks noChangeShapeType="1"/>
              </p:cNvSpPr>
              <p:nvPr/>
            </p:nvSpPr>
            <p:spPr bwMode="auto">
              <a:xfrm>
                <a:off x="2132013" y="4824413"/>
                <a:ext cx="0" cy="207963"/>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grpSp>
        <p:grpSp>
          <p:nvGrpSpPr>
            <p:cNvPr id="89" name="组合 88"/>
            <p:cNvGrpSpPr/>
            <p:nvPr/>
          </p:nvGrpSpPr>
          <p:grpSpPr>
            <a:xfrm>
              <a:off x="2245033" y="3634213"/>
              <a:ext cx="371394" cy="446623"/>
              <a:chOff x="2994026" y="4437063"/>
              <a:chExt cx="495300" cy="595313"/>
            </a:xfrm>
            <a:solidFill>
              <a:srgbClr val="1B323D"/>
            </a:solidFill>
          </p:grpSpPr>
          <p:sp>
            <p:nvSpPr>
              <p:cNvPr id="95" name="Line 137"/>
              <p:cNvSpPr>
                <a:spLocks noChangeShapeType="1"/>
              </p:cNvSpPr>
              <p:nvPr/>
            </p:nvSpPr>
            <p:spPr bwMode="auto">
              <a:xfrm>
                <a:off x="3257551" y="4437063"/>
                <a:ext cx="0" cy="382588"/>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96" name="Line 138"/>
              <p:cNvSpPr>
                <a:spLocks noChangeShapeType="1"/>
              </p:cNvSpPr>
              <p:nvPr/>
            </p:nvSpPr>
            <p:spPr bwMode="auto">
              <a:xfrm flipH="1">
                <a:off x="2994026" y="4824413"/>
                <a:ext cx="492125" cy="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97" name="Line 139"/>
              <p:cNvSpPr>
                <a:spLocks noChangeShapeType="1"/>
              </p:cNvSpPr>
              <p:nvPr/>
            </p:nvSpPr>
            <p:spPr bwMode="auto">
              <a:xfrm>
                <a:off x="2997201" y="4824413"/>
                <a:ext cx="0" cy="207963"/>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98" name="Line 140"/>
              <p:cNvSpPr>
                <a:spLocks noChangeShapeType="1"/>
              </p:cNvSpPr>
              <p:nvPr/>
            </p:nvSpPr>
            <p:spPr bwMode="auto">
              <a:xfrm>
                <a:off x="3489326" y="4824413"/>
                <a:ext cx="0" cy="207963"/>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grpSp>
        <p:grpSp>
          <p:nvGrpSpPr>
            <p:cNvPr id="90" name="组合 89"/>
            <p:cNvGrpSpPr/>
            <p:nvPr/>
          </p:nvGrpSpPr>
          <p:grpSpPr>
            <a:xfrm>
              <a:off x="7064683" y="3634213"/>
              <a:ext cx="371394" cy="446623"/>
              <a:chOff x="2994026" y="4437063"/>
              <a:chExt cx="495300" cy="595313"/>
            </a:xfrm>
            <a:solidFill>
              <a:srgbClr val="1B323D"/>
            </a:solidFill>
          </p:grpSpPr>
          <p:sp>
            <p:nvSpPr>
              <p:cNvPr id="91" name="Line 137"/>
              <p:cNvSpPr>
                <a:spLocks noChangeShapeType="1"/>
              </p:cNvSpPr>
              <p:nvPr/>
            </p:nvSpPr>
            <p:spPr bwMode="auto">
              <a:xfrm>
                <a:off x="3257551" y="4437063"/>
                <a:ext cx="0" cy="382588"/>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92" name="Line 138"/>
              <p:cNvSpPr>
                <a:spLocks noChangeShapeType="1"/>
              </p:cNvSpPr>
              <p:nvPr/>
            </p:nvSpPr>
            <p:spPr bwMode="auto">
              <a:xfrm flipH="1">
                <a:off x="2994026" y="4824413"/>
                <a:ext cx="492125" cy="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93" name="Line 139"/>
              <p:cNvSpPr>
                <a:spLocks noChangeShapeType="1"/>
              </p:cNvSpPr>
              <p:nvPr/>
            </p:nvSpPr>
            <p:spPr bwMode="auto">
              <a:xfrm>
                <a:off x="2997201" y="4824413"/>
                <a:ext cx="0" cy="207963"/>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94" name="Line 140"/>
              <p:cNvSpPr>
                <a:spLocks noChangeShapeType="1"/>
              </p:cNvSpPr>
              <p:nvPr/>
            </p:nvSpPr>
            <p:spPr bwMode="auto">
              <a:xfrm>
                <a:off x="3489326" y="4824413"/>
                <a:ext cx="0" cy="207963"/>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grpSp>
      </p:grpSp>
      <p:sp>
        <p:nvSpPr>
          <p:cNvPr id="12" name="Line 104"/>
          <p:cNvSpPr>
            <a:spLocks noChangeShapeType="1"/>
          </p:cNvSpPr>
          <p:nvPr/>
        </p:nvSpPr>
        <p:spPr bwMode="auto">
          <a:xfrm>
            <a:off x="4766591" y="1505443"/>
            <a:ext cx="0" cy="253604"/>
          </a:xfrm>
          <a:prstGeom prst="line">
            <a:avLst/>
          </a:prstGeom>
          <a:noFill/>
          <a:ln w="12700" cap="flat">
            <a:solidFill>
              <a:schemeClr val="accent3">
                <a:lumMod val="5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68550" tIns="34275" rIns="68550" bIns="34275"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13" name="Line 105"/>
          <p:cNvSpPr>
            <a:spLocks noChangeShapeType="1"/>
          </p:cNvSpPr>
          <p:nvPr/>
        </p:nvSpPr>
        <p:spPr bwMode="auto">
          <a:xfrm>
            <a:off x="4766591" y="2114691"/>
            <a:ext cx="0" cy="352425"/>
          </a:xfrm>
          <a:prstGeom prst="line">
            <a:avLst/>
          </a:prstGeom>
          <a:noFill/>
          <a:ln w="12700" cap="flat">
            <a:solidFill>
              <a:schemeClr val="accent1"/>
            </a:solidFill>
            <a:prstDash val="solid"/>
            <a:miter lim="800000"/>
            <a:headEnd/>
            <a:tailEnd/>
          </a:ln>
          <a:extLst>
            <a:ext uri="{909E8E84-426E-40dd-AFC4-6F175D3DCCD1}">
              <a14:hiddenFill xmlns="" xmlns:a14="http://schemas.microsoft.com/office/drawing/2010/main">
                <a:noFill/>
              </a14:hiddenFill>
            </a:ext>
          </a:extLst>
        </p:spPr>
        <p:txBody>
          <a:bodyPr vert="horz" wrap="square" lIns="68550" tIns="34275" rIns="68550" bIns="34275"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nvGrpSpPr>
          <p:cNvPr id="14" name="组合 13"/>
          <p:cNvGrpSpPr/>
          <p:nvPr/>
        </p:nvGrpSpPr>
        <p:grpSpPr>
          <a:xfrm>
            <a:off x="1424623" y="2290904"/>
            <a:ext cx="5855587" cy="572691"/>
            <a:chOff x="1900238" y="2728913"/>
            <a:chExt cx="7810500" cy="763588"/>
          </a:xfrm>
          <a:solidFill>
            <a:srgbClr val="1B323D"/>
          </a:solidFill>
        </p:grpSpPr>
        <p:sp>
          <p:nvSpPr>
            <p:cNvPr id="15" name="Line 106"/>
            <p:cNvSpPr>
              <a:spLocks noChangeShapeType="1"/>
            </p:cNvSpPr>
            <p:nvPr/>
          </p:nvSpPr>
          <p:spPr bwMode="auto">
            <a:xfrm flipH="1">
              <a:off x="1900238" y="2728913"/>
              <a:ext cx="7810500" cy="0"/>
            </a:xfrm>
            <a:prstGeom prst="line">
              <a:avLst/>
            </a:prstGeom>
            <a:grpFill/>
            <a:ln w="12700" cap="flat">
              <a:solidFill>
                <a:schemeClr val="tx1">
                  <a:lumMod val="85000"/>
                  <a:lumOff val="1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6" name="Line 107"/>
            <p:cNvSpPr>
              <a:spLocks noChangeShapeType="1"/>
            </p:cNvSpPr>
            <p:nvPr/>
          </p:nvSpPr>
          <p:spPr bwMode="auto">
            <a:xfrm>
              <a:off x="9709151" y="2728913"/>
              <a:ext cx="0" cy="234950"/>
            </a:xfrm>
            <a:prstGeom prst="line">
              <a:avLst/>
            </a:prstGeom>
            <a:grpFill/>
            <a:ln w="12700" cap="flat">
              <a:solidFill>
                <a:schemeClr val="tx1">
                  <a:lumMod val="85000"/>
                  <a:lumOff val="1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7" name="Line 108"/>
            <p:cNvSpPr>
              <a:spLocks noChangeShapeType="1"/>
            </p:cNvSpPr>
            <p:nvPr/>
          </p:nvSpPr>
          <p:spPr bwMode="auto">
            <a:xfrm>
              <a:off x="3675063" y="2728913"/>
              <a:ext cx="0" cy="763588"/>
            </a:xfrm>
            <a:prstGeom prst="line">
              <a:avLst/>
            </a:prstGeom>
            <a:grpFill/>
            <a:ln w="12700" cap="flat">
              <a:solidFill>
                <a:schemeClr val="tx1">
                  <a:lumMod val="85000"/>
                  <a:lumOff val="1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8" name="Line 109"/>
            <p:cNvSpPr>
              <a:spLocks noChangeShapeType="1"/>
            </p:cNvSpPr>
            <p:nvPr/>
          </p:nvSpPr>
          <p:spPr bwMode="auto">
            <a:xfrm>
              <a:off x="3244851" y="2728913"/>
              <a:ext cx="0" cy="763588"/>
            </a:xfrm>
            <a:prstGeom prst="line">
              <a:avLst/>
            </a:prstGeom>
            <a:grpFill/>
            <a:ln w="12700" cap="flat">
              <a:solidFill>
                <a:schemeClr val="tx1">
                  <a:lumMod val="85000"/>
                  <a:lumOff val="1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9" name="Line 110"/>
            <p:cNvSpPr>
              <a:spLocks noChangeShapeType="1"/>
            </p:cNvSpPr>
            <p:nvPr/>
          </p:nvSpPr>
          <p:spPr bwMode="auto">
            <a:xfrm>
              <a:off x="2792413" y="2728913"/>
              <a:ext cx="0" cy="763588"/>
            </a:xfrm>
            <a:prstGeom prst="line">
              <a:avLst/>
            </a:prstGeom>
            <a:grpFill/>
            <a:ln w="12700" cap="flat">
              <a:solidFill>
                <a:schemeClr val="tx1">
                  <a:lumMod val="85000"/>
                  <a:lumOff val="1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20" name="Line 111"/>
            <p:cNvSpPr>
              <a:spLocks noChangeShapeType="1"/>
            </p:cNvSpPr>
            <p:nvPr/>
          </p:nvSpPr>
          <p:spPr bwMode="auto">
            <a:xfrm>
              <a:off x="2332038" y="2728913"/>
              <a:ext cx="0" cy="763588"/>
            </a:xfrm>
            <a:prstGeom prst="line">
              <a:avLst/>
            </a:prstGeom>
            <a:grpFill/>
            <a:ln w="12700" cap="flat">
              <a:solidFill>
                <a:schemeClr val="tx1">
                  <a:lumMod val="85000"/>
                  <a:lumOff val="1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21" name="Line 112"/>
            <p:cNvSpPr>
              <a:spLocks noChangeShapeType="1"/>
            </p:cNvSpPr>
            <p:nvPr/>
          </p:nvSpPr>
          <p:spPr bwMode="auto">
            <a:xfrm>
              <a:off x="1901826" y="2728913"/>
              <a:ext cx="0" cy="163513"/>
            </a:xfrm>
            <a:prstGeom prst="line">
              <a:avLst/>
            </a:prstGeom>
            <a:grpFill/>
            <a:ln w="12700" cap="flat">
              <a:solidFill>
                <a:schemeClr val="tx1">
                  <a:lumMod val="85000"/>
                  <a:lumOff val="1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grpSp>
      <p:grpSp>
        <p:nvGrpSpPr>
          <p:cNvPr id="22" name="组合 21"/>
          <p:cNvGrpSpPr/>
          <p:nvPr/>
        </p:nvGrpSpPr>
        <p:grpSpPr>
          <a:xfrm>
            <a:off x="3777569" y="2702860"/>
            <a:ext cx="1854269" cy="317897"/>
            <a:chOff x="5038726" y="3278188"/>
            <a:chExt cx="2473325" cy="423862"/>
          </a:xfrm>
          <a:solidFill>
            <a:srgbClr val="1B323D"/>
          </a:solidFill>
        </p:grpSpPr>
        <p:sp>
          <p:nvSpPr>
            <p:cNvPr id="23" name="Line 116"/>
            <p:cNvSpPr>
              <a:spLocks noChangeShapeType="1"/>
            </p:cNvSpPr>
            <p:nvPr/>
          </p:nvSpPr>
          <p:spPr bwMode="auto">
            <a:xfrm>
              <a:off x="7508876" y="3486150"/>
              <a:ext cx="0" cy="21590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24" name="Line 117"/>
            <p:cNvSpPr>
              <a:spLocks noChangeShapeType="1"/>
            </p:cNvSpPr>
            <p:nvPr/>
          </p:nvSpPr>
          <p:spPr bwMode="auto">
            <a:xfrm>
              <a:off x="5038726" y="3486150"/>
              <a:ext cx="0" cy="21590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25" name="Line 118"/>
            <p:cNvSpPr>
              <a:spLocks noChangeShapeType="1"/>
            </p:cNvSpPr>
            <p:nvPr/>
          </p:nvSpPr>
          <p:spPr bwMode="auto">
            <a:xfrm flipH="1">
              <a:off x="5040313" y="3492500"/>
              <a:ext cx="2471738" cy="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26" name="Line 119"/>
            <p:cNvSpPr>
              <a:spLocks noChangeShapeType="1"/>
            </p:cNvSpPr>
            <p:nvPr/>
          </p:nvSpPr>
          <p:spPr bwMode="auto">
            <a:xfrm>
              <a:off x="6357938" y="3278188"/>
              <a:ext cx="0" cy="214313"/>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grpSp>
      <p:grpSp>
        <p:nvGrpSpPr>
          <p:cNvPr id="27" name="组合 26"/>
          <p:cNvGrpSpPr/>
          <p:nvPr/>
        </p:nvGrpSpPr>
        <p:grpSpPr>
          <a:xfrm>
            <a:off x="6750588" y="2702859"/>
            <a:ext cx="1004496" cy="314325"/>
            <a:chOff x="9004301" y="3278188"/>
            <a:chExt cx="1339850" cy="419100"/>
          </a:xfrm>
          <a:solidFill>
            <a:srgbClr val="1B323D"/>
          </a:solidFill>
        </p:grpSpPr>
        <p:sp>
          <p:nvSpPr>
            <p:cNvPr id="28" name="Line 128"/>
            <p:cNvSpPr>
              <a:spLocks noChangeShapeType="1"/>
            </p:cNvSpPr>
            <p:nvPr/>
          </p:nvSpPr>
          <p:spPr bwMode="auto">
            <a:xfrm>
              <a:off x="9702801" y="3278188"/>
              <a:ext cx="0" cy="417513"/>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29" name="Line 129"/>
            <p:cNvSpPr>
              <a:spLocks noChangeShapeType="1"/>
            </p:cNvSpPr>
            <p:nvPr/>
          </p:nvSpPr>
          <p:spPr bwMode="auto">
            <a:xfrm flipH="1">
              <a:off x="9004301" y="3492500"/>
              <a:ext cx="1339850" cy="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30" name="Line 130"/>
            <p:cNvSpPr>
              <a:spLocks noChangeShapeType="1"/>
            </p:cNvSpPr>
            <p:nvPr/>
          </p:nvSpPr>
          <p:spPr bwMode="auto">
            <a:xfrm>
              <a:off x="9005888" y="3487738"/>
              <a:ext cx="0" cy="20955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31" name="Line 131"/>
            <p:cNvSpPr>
              <a:spLocks noChangeShapeType="1"/>
            </p:cNvSpPr>
            <p:nvPr/>
          </p:nvSpPr>
          <p:spPr bwMode="auto">
            <a:xfrm>
              <a:off x="10334626" y="3487738"/>
              <a:ext cx="0" cy="209550"/>
            </a:xfrm>
            <a:prstGeom prst="line">
              <a:avLst/>
            </a:prstGeom>
            <a:grpFill/>
            <a:ln w="12700" cap="flat">
              <a:solidFill>
                <a:srgbClr val="26262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grpSp>
      <p:sp>
        <p:nvSpPr>
          <p:cNvPr id="32" name="Line 132"/>
          <p:cNvSpPr>
            <a:spLocks noChangeShapeType="1"/>
          </p:cNvSpPr>
          <p:nvPr/>
        </p:nvSpPr>
        <p:spPr bwMode="auto">
          <a:xfrm flipH="1">
            <a:off x="4104862" y="1662607"/>
            <a:ext cx="1413910" cy="0"/>
          </a:xfrm>
          <a:prstGeom prst="line">
            <a:avLst/>
          </a:prstGeom>
          <a:noFill/>
          <a:ln w="12700" cap="flat">
            <a:solidFill>
              <a:schemeClr val="accent3">
                <a:lumMod val="50000"/>
              </a:schemeClr>
            </a:solidFill>
            <a:prstDash val="dash"/>
            <a:miter lim="800000"/>
            <a:headEnd/>
            <a:tailEnd/>
          </a:ln>
          <a:extLst>
            <a:ext uri="{909E8E84-426E-40dd-AFC4-6F175D3DCCD1}">
              <a14:hiddenFill xmlns="" xmlns:a14="http://schemas.microsoft.com/office/drawing/2010/main">
                <a:noFill/>
              </a14:hiddenFill>
            </a:ext>
          </a:extLst>
        </p:spPr>
        <p:txBody>
          <a:bodyPr vert="horz" wrap="square" lIns="68550" tIns="34275" rIns="68550" bIns="34275"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grpSp>
        <p:nvGrpSpPr>
          <p:cNvPr id="33" name="组合 32"/>
          <p:cNvGrpSpPr/>
          <p:nvPr/>
        </p:nvGrpSpPr>
        <p:grpSpPr>
          <a:xfrm>
            <a:off x="4298859" y="972044"/>
            <a:ext cx="941417" cy="532210"/>
            <a:chOff x="5734051" y="889000"/>
            <a:chExt cx="1255713" cy="709613"/>
          </a:xfrm>
          <a:solidFill>
            <a:srgbClr val="0A57B7"/>
          </a:solidFill>
        </p:grpSpPr>
        <p:sp>
          <p:nvSpPr>
            <p:cNvPr id="34" name="Freeform 76"/>
            <p:cNvSpPr>
              <a:spLocks/>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grpFill/>
            <a:ln>
              <a:noFill/>
            </a:ln>
            <a:effectLst>
              <a:outerShdw blurRad="50800" dist="38100" dir="8100000" algn="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5" name="Rectangle 15"/>
            <p:cNvSpPr>
              <a:spLocks noChangeArrowheads="1"/>
            </p:cNvSpPr>
            <p:nvPr/>
          </p:nvSpPr>
          <p:spPr bwMode="auto">
            <a:xfrm>
              <a:off x="5919290" y="1085040"/>
              <a:ext cx="848615" cy="317531"/>
            </a:xfrm>
            <a:prstGeom prst="rect">
              <a:avLst/>
            </a:prstGeom>
            <a:grpFill/>
            <a:ln>
              <a:noFill/>
            </a:ln>
            <a:effectLst/>
          </p:spPr>
          <p:txBody>
            <a:bodyPr wrap="none" anchor="ctr"/>
            <a:lstStyle/>
            <a:p>
              <a:pPr algn="ctr"/>
              <a:r>
                <a:rPr lang="zh-CN" altLang="en-US" b="0" dirty="0">
                  <a:solidFill>
                    <a:schemeClr val="bg1"/>
                  </a:solidFill>
                  <a:latin typeface="+mn-lt"/>
                  <a:ea typeface="+mn-ea"/>
                  <a:cs typeface="+mn-ea"/>
                  <a:sym typeface="+mn-lt"/>
                </a:rPr>
                <a:t>董事会</a:t>
              </a:r>
            </a:p>
          </p:txBody>
        </p:sp>
      </p:grpSp>
      <p:grpSp>
        <p:nvGrpSpPr>
          <p:cNvPr id="36" name="组合 35"/>
          <p:cNvGrpSpPr/>
          <p:nvPr/>
        </p:nvGrpSpPr>
        <p:grpSpPr>
          <a:xfrm>
            <a:off x="2825441" y="1492347"/>
            <a:ext cx="1278232" cy="357188"/>
            <a:chOff x="3768726" y="1582738"/>
            <a:chExt cx="1704975" cy="476250"/>
          </a:xfrm>
          <a:solidFill>
            <a:srgbClr val="0A57B7"/>
          </a:solidFill>
        </p:grpSpPr>
        <p:sp>
          <p:nvSpPr>
            <p:cNvPr id="37"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ffectLst>
              <a:outerShdw blurRad="50800" dist="38100" dir="8100000" algn="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38" name="Rectangle 15"/>
            <p:cNvSpPr>
              <a:spLocks noChangeArrowheads="1"/>
            </p:cNvSpPr>
            <p:nvPr/>
          </p:nvSpPr>
          <p:spPr bwMode="auto">
            <a:xfrm>
              <a:off x="3894138" y="1666931"/>
              <a:ext cx="1492250" cy="317531"/>
            </a:xfrm>
            <a:prstGeom prst="rect">
              <a:avLst/>
            </a:prstGeom>
            <a:grpFill/>
            <a:ln>
              <a:noFill/>
            </a:ln>
            <a:effectLst/>
          </p:spPr>
          <p:txBody>
            <a:bodyPr wrap="none" anchor="ctr"/>
            <a:lstStyle/>
            <a:p>
              <a:pPr algn="ctr"/>
              <a:r>
                <a:rPr lang="zh-CN" altLang="en-US" sz="1000" dirty="0">
                  <a:solidFill>
                    <a:schemeClr val="bg1"/>
                  </a:solidFill>
                  <a:latin typeface="+mn-lt"/>
                  <a:ea typeface="+mn-ea"/>
                  <a:cs typeface="+mn-ea"/>
                  <a:sym typeface="+mn-lt"/>
                </a:rPr>
                <a:t>特许授权合作伙伴</a:t>
              </a:r>
            </a:p>
          </p:txBody>
        </p:sp>
      </p:grpSp>
      <p:grpSp>
        <p:nvGrpSpPr>
          <p:cNvPr id="39" name="组合 38"/>
          <p:cNvGrpSpPr/>
          <p:nvPr/>
        </p:nvGrpSpPr>
        <p:grpSpPr>
          <a:xfrm>
            <a:off x="5529485" y="1492347"/>
            <a:ext cx="1278232" cy="357188"/>
            <a:chOff x="7375526" y="1582738"/>
            <a:chExt cx="1704975" cy="476250"/>
          </a:xfrm>
          <a:solidFill>
            <a:srgbClr val="0A57B7"/>
          </a:solidFill>
        </p:grpSpPr>
        <p:sp>
          <p:nvSpPr>
            <p:cNvPr id="40" name="Freeform 141"/>
            <p:cNvSpPr>
              <a:spLocks/>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ffectLst>
              <a:outerShdw blurRad="50800" dist="38100" dir="8100000" algn="tr"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1" name="Rectangle 15"/>
            <p:cNvSpPr>
              <a:spLocks noChangeArrowheads="1"/>
            </p:cNvSpPr>
            <p:nvPr/>
          </p:nvSpPr>
          <p:spPr bwMode="auto">
            <a:xfrm>
              <a:off x="7492362" y="1666931"/>
              <a:ext cx="1492250" cy="317531"/>
            </a:xfrm>
            <a:prstGeom prst="rect">
              <a:avLst/>
            </a:prstGeom>
            <a:grpFill/>
            <a:ln>
              <a:noFill/>
            </a:ln>
            <a:effectLst/>
          </p:spPr>
          <p:txBody>
            <a:bodyPr wrap="none" anchor="ctr"/>
            <a:lstStyle/>
            <a:p>
              <a:pPr algn="ctr"/>
              <a:r>
                <a:rPr lang="zh-CN" altLang="en-US" sz="1200" dirty="0">
                  <a:solidFill>
                    <a:schemeClr val="bg1"/>
                  </a:solidFill>
                  <a:latin typeface="+mn-lt"/>
                  <a:ea typeface="+mn-ea"/>
                  <a:cs typeface="+mn-ea"/>
                  <a:sym typeface="+mn-lt"/>
                </a:rPr>
                <a:t>法务部</a:t>
              </a:r>
            </a:p>
          </p:txBody>
        </p:sp>
      </p:grpSp>
      <p:grpSp>
        <p:nvGrpSpPr>
          <p:cNvPr id="42" name="组合 41"/>
          <p:cNvGrpSpPr/>
          <p:nvPr/>
        </p:nvGrpSpPr>
        <p:grpSpPr>
          <a:xfrm>
            <a:off x="4398833" y="1757857"/>
            <a:ext cx="742660" cy="420291"/>
            <a:chOff x="5867401" y="1936750"/>
            <a:chExt cx="990600" cy="560388"/>
          </a:xfrm>
          <a:solidFill>
            <a:srgbClr val="00B0F0"/>
          </a:solidFill>
        </p:grpSpPr>
        <p:sp>
          <p:nvSpPr>
            <p:cNvPr id="43" name="Freeform 77"/>
            <p:cNvSpPr>
              <a:spLocks/>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lt"/>
                <a:ea typeface="+mn-ea"/>
                <a:cs typeface="+mn-ea"/>
                <a:sym typeface="+mn-lt"/>
              </a:endParaRPr>
            </a:p>
          </p:txBody>
        </p:sp>
        <p:sp>
          <p:nvSpPr>
            <p:cNvPr id="44" name="Rectangle 15"/>
            <p:cNvSpPr>
              <a:spLocks noChangeArrowheads="1"/>
            </p:cNvSpPr>
            <p:nvPr/>
          </p:nvSpPr>
          <p:spPr bwMode="auto">
            <a:xfrm>
              <a:off x="5919290" y="2035066"/>
              <a:ext cx="848615" cy="317531"/>
            </a:xfrm>
            <a:prstGeom prst="rect">
              <a:avLst/>
            </a:prstGeom>
            <a:grpFill/>
            <a:ln>
              <a:noFill/>
            </a:ln>
            <a:effectLst/>
          </p:spPr>
          <p:txBody>
            <a:bodyPr wrap="none" anchor="ctr"/>
            <a:lstStyle/>
            <a:p>
              <a:pPr algn="ctr"/>
              <a:r>
                <a:rPr lang="zh-CN" altLang="en-US" sz="1500" dirty="0">
                  <a:solidFill>
                    <a:schemeClr val="bg1"/>
                  </a:solidFill>
                  <a:latin typeface="+mn-lt"/>
                  <a:ea typeface="+mn-ea"/>
                  <a:cs typeface="+mn-ea"/>
                  <a:sym typeface="+mn-lt"/>
                </a:rPr>
                <a:t>总经理</a:t>
              </a:r>
            </a:p>
          </p:txBody>
        </p:sp>
      </p:grpSp>
      <p:grpSp>
        <p:nvGrpSpPr>
          <p:cNvPr id="45" name="组合 44"/>
          <p:cNvGrpSpPr/>
          <p:nvPr/>
        </p:nvGrpSpPr>
        <p:grpSpPr>
          <a:xfrm>
            <a:off x="1194922" y="2409966"/>
            <a:ext cx="471303" cy="327422"/>
            <a:chOff x="1593851" y="2887663"/>
            <a:chExt cx="628650" cy="436563"/>
          </a:xfrm>
          <a:solidFill>
            <a:srgbClr val="98CB19"/>
          </a:solidFill>
        </p:grpSpPr>
        <p:sp>
          <p:nvSpPr>
            <p:cNvPr id="46" name="Freeform 81"/>
            <p:cNvSpPr>
              <a:spLocks/>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rgbClr val="0070C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47" name="Rectangle 15"/>
            <p:cNvSpPr>
              <a:spLocks noChangeArrowheads="1"/>
            </p:cNvSpPr>
            <p:nvPr/>
          </p:nvSpPr>
          <p:spPr bwMode="auto">
            <a:xfrm>
              <a:off x="1618635" y="2954205"/>
              <a:ext cx="558450" cy="317531"/>
            </a:xfrm>
            <a:prstGeom prst="rect">
              <a:avLst/>
            </a:prstGeom>
            <a:noFill/>
            <a:ln>
              <a:noFill/>
            </a:ln>
            <a:effectLst/>
          </p:spPr>
          <p:txBody>
            <a:bodyPr wrap="none" anchor="ctr"/>
            <a:lstStyle/>
            <a:p>
              <a:pPr algn="ctr"/>
              <a:r>
                <a:rPr lang="zh-CN" altLang="en-US" sz="1000" dirty="0">
                  <a:solidFill>
                    <a:schemeClr val="bg1"/>
                  </a:solidFill>
                  <a:latin typeface="+mn-lt"/>
                  <a:ea typeface="+mn-ea"/>
                  <a:cs typeface="+mn-ea"/>
                  <a:sym typeface="+mn-lt"/>
                </a:rPr>
                <a:t>市场部</a:t>
              </a:r>
              <a:endParaRPr lang="en-US" altLang="zh-CN" sz="1000" dirty="0">
                <a:solidFill>
                  <a:schemeClr val="bg1"/>
                </a:solidFill>
                <a:latin typeface="+mn-lt"/>
                <a:ea typeface="+mn-ea"/>
                <a:cs typeface="+mn-ea"/>
                <a:sym typeface="+mn-lt"/>
              </a:endParaRPr>
            </a:p>
            <a:p>
              <a:pPr algn="ctr"/>
              <a:r>
                <a:rPr lang="zh-CN" altLang="en-US" sz="1000" dirty="0">
                  <a:solidFill>
                    <a:schemeClr val="bg1"/>
                  </a:solidFill>
                  <a:latin typeface="+mn-lt"/>
                  <a:ea typeface="+mn-ea"/>
                  <a:cs typeface="+mn-ea"/>
                  <a:sym typeface="+mn-lt"/>
                </a:rPr>
                <a:t>经理</a:t>
              </a:r>
            </a:p>
          </p:txBody>
        </p:sp>
      </p:grpSp>
      <p:grpSp>
        <p:nvGrpSpPr>
          <p:cNvPr id="48" name="组合 47"/>
          <p:cNvGrpSpPr/>
          <p:nvPr/>
        </p:nvGrpSpPr>
        <p:grpSpPr>
          <a:xfrm>
            <a:off x="4016792" y="2470687"/>
            <a:ext cx="1373444" cy="238456"/>
            <a:chOff x="5357813" y="2968625"/>
            <a:chExt cx="1831975" cy="317942"/>
          </a:xfrm>
          <a:solidFill>
            <a:srgbClr val="98CB19"/>
          </a:solidFill>
        </p:grpSpPr>
        <p:sp>
          <p:nvSpPr>
            <p:cNvPr id="49" name="Freeform 79"/>
            <p:cNvSpPr>
              <a:spLocks/>
            </p:cNvSpPr>
            <p:nvPr/>
          </p:nvSpPr>
          <p:spPr bwMode="auto">
            <a:xfrm>
              <a:off x="5357813" y="2968625"/>
              <a:ext cx="18319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rgbClr val="0070C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50" name="Rectangle 15"/>
            <p:cNvSpPr>
              <a:spLocks noChangeArrowheads="1"/>
            </p:cNvSpPr>
            <p:nvPr/>
          </p:nvSpPr>
          <p:spPr bwMode="auto">
            <a:xfrm>
              <a:off x="5408088" y="2969036"/>
              <a:ext cx="1706513" cy="317531"/>
            </a:xfrm>
            <a:prstGeom prst="rect">
              <a:avLst/>
            </a:prstGeom>
            <a:noFill/>
            <a:ln>
              <a:noFill/>
            </a:ln>
            <a:effectLst/>
          </p:spPr>
          <p:txBody>
            <a:bodyPr wrap="none" anchor="ctr"/>
            <a:lstStyle/>
            <a:p>
              <a:pPr algn="ctr"/>
              <a:r>
                <a:rPr lang="zh-CN" altLang="en-US" sz="1000" dirty="0">
                  <a:solidFill>
                    <a:schemeClr val="bg1"/>
                  </a:solidFill>
                  <a:latin typeface="+mn-lt"/>
                  <a:ea typeface="+mn-ea"/>
                  <a:cs typeface="+mn-ea"/>
                  <a:sym typeface="+mn-lt"/>
                </a:rPr>
                <a:t>某某公司</a:t>
              </a:r>
            </a:p>
          </p:txBody>
        </p:sp>
      </p:grpSp>
      <p:grpSp>
        <p:nvGrpSpPr>
          <p:cNvPr id="51" name="组合 50"/>
          <p:cNvGrpSpPr/>
          <p:nvPr/>
        </p:nvGrpSpPr>
        <p:grpSpPr>
          <a:xfrm>
            <a:off x="6581586" y="2470687"/>
            <a:ext cx="1374635" cy="238456"/>
            <a:chOff x="8778876" y="2968625"/>
            <a:chExt cx="1833563" cy="317942"/>
          </a:xfrm>
          <a:solidFill>
            <a:srgbClr val="98CB19"/>
          </a:solidFill>
        </p:grpSpPr>
        <p:sp>
          <p:nvSpPr>
            <p:cNvPr id="52" name="Freeform 80"/>
            <p:cNvSpPr>
              <a:spLocks/>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rgbClr val="0070C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53" name="Rectangle 15"/>
            <p:cNvSpPr>
              <a:spLocks noChangeArrowheads="1"/>
            </p:cNvSpPr>
            <p:nvPr/>
          </p:nvSpPr>
          <p:spPr bwMode="auto">
            <a:xfrm>
              <a:off x="8820969" y="2969036"/>
              <a:ext cx="1706513" cy="317531"/>
            </a:xfrm>
            <a:prstGeom prst="rect">
              <a:avLst/>
            </a:prstGeom>
            <a:noFill/>
            <a:ln>
              <a:noFill/>
            </a:ln>
            <a:effectLst/>
          </p:spPr>
          <p:txBody>
            <a:bodyPr wrap="none" anchor="ctr"/>
            <a:lstStyle/>
            <a:p>
              <a:pPr algn="ctr"/>
              <a:r>
                <a:rPr lang="zh-CN" altLang="en-US" sz="1000" dirty="0">
                  <a:solidFill>
                    <a:schemeClr val="bg1"/>
                  </a:solidFill>
                  <a:latin typeface="+mn-lt"/>
                  <a:ea typeface="+mn-ea"/>
                  <a:cs typeface="+mn-ea"/>
                  <a:sym typeface="+mn-lt"/>
                </a:rPr>
                <a:t>深圳科技有限公司</a:t>
              </a:r>
            </a:p>
          </p:txBody>
        </p:sp>
      </p:grpSp>
      <p:grpSp>
        <p:nvGrpSpPr>
          <p:cNvPr id="54" name="组合 53"/>
          <p:cNvGrpSpPr/>
          <p:nvPr/>
        </p:nvGrpSpPr>
        <p:grpSpPr>
          <a:xfrm>
            <a:off x="1262161" y="2737388"/>
            <a:ext cx="338554" cy="832247"/>
            <a:chOff x="1683540" y="3324225"/>
            <a:chExt cx="451583" cy="1109663"/>
          </a:xfrm>
          <a:solidFill>
            <a:srgbClr val="1B323D"/>
          </a:solidFill>
        </p:grpSpPr>
        <p:sp>
          <p:nvSpPr>
            <p:cNvPr id="55" name="Freeform 82"/>
            <p:cNvSpPr>
              <a:spLocks/>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56" name="Line 113"/>
            <p:cNvSpPr>
              <a:spLocks noChangeShapeType="1"/>
            </p:cNvSpPr>
            <p:nvPr/>
          </p:nvSpPr>
          <p:spPr bwMode="auto">
            <a:xfrm>
              <a:off x="1901826" y="3324225"/>
              <a:ext cx="0" cy="174625"/>
            </a:xfrm>
            <a:prstGeom prst="lin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57" name="TextBox 56"/>
            <p:cNvSpPr txBox="1"/>
            <p:nvPr/>
          </p:nvSpPr>
          <p:spPr>
            <a:xfrm>
              <a:off x="1683540" y="3554682"/>
              <a:ext cx="451583" cy="636072"/>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市场部</a:t>
              </a:r>
            </a:p>
          </p:txBody>
        </p:sp>
      </p:grpSp>
      <p:grpSp>
        <p:nvGrpSpPr>
          <p:cNvPr id="58" name="组合 57"/>
          <p:cNvGrpSpPr/>
          <p:nvPr/>
        </p:nvGrpSpPr>
        <p:grpSpPr>
          <a:xfrm>
            <a:off x="1600655" y="2864785"/>
            <a:ext cx="338554" cy="704850"/>
            <a:chOff x="2135042" y="3494088"/>
            <a:chExt cx="451583" cy="939800"/>
          </a:xfrm>
          <a:solidFill>
            <a:srgbClr val="1B323D"/>
          </a:solidFill>
        </p:grpSpPr>
        <p:sp>
          <p:nvSpPr>
            <p:cNvPr id="59" name="Freeform 83"/>
            <p:cNvSpPr>
              <a:spLocks/>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60" name="TextBox 59"/>
            <p:cNvSpPr txBox="1"/>
            <p:nvPr/>
          </p:nvSpPr>
          <p:spPr>
            <a:xfrm>
              <a:off x="2135042" y="3554683"/>
              <a:ext cx="451583" cy="636072"/>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品质部</a:t>
              </a:r>
            </a:p>
          </p:txBody>
        </p:sp>
      </p:grpSp>
      <p:grpSp>
        <p:nvGrpSpPr>
          <p:cNvPr id="61" name="组合 60"/>
          <p:cNvGrpSpPr/>
          <p:nvPr/>
        </p:nvGrpSpPr>
        <p:grpSpPr>
          <a:xfrm>
            <a:off x="1947841" y="2864785"/>
            <a:ext cx="338554" cy="704850"/>
            <a:chOff x="2598139" y="3494088"/>
            <a:chExt cx="451583" cy="939800"/>
          </a:xfrm>
          <a:solidFill>
            <a:srgbClr val="1B323D"/>
          </a:solidFill>
        </p:grpSpPr>
        <p:sp>
          <p:nvSpPr>
            <p:cNvPr id="62" name="Freeform 84"/>
            <p:cNvSpPr>
              <a:spLocks/>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63" name="TextBox 62"/>
            <p:cNvSpPr txBox="1"/>
            <p:nvPr/>
          </p:nvSpPr>
          <p:spPr>
            <a:xfrm>
              <a:off x="2598139" y="3554683"/>
              <a:ext cx="451583" cy="636072"/>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采购部</a:t>
              </a:r>
            </a:p>
          </p:txBody>
        </p:sp>
      </p:grpSp>
      <p:grpSp>
        <p:nvGrpSpPr>
          <p:cNvPr id="64" name="组合 63"/>
          <p:cNvGrpSpPr/>
          <p:nvPr/>
        </p:nvGrpSpPr>
        <p:grpSpPr>
          <a:xfrm>
            <a:off x="2286336" y="2864785"/>
            <a:ext cx="338554" cy="704850"/>
            <a:chOff x="3049642" y="3494088"/>
            <a:chExt cx="451583" cy="939800"/>
          </a:xfrm>
          <a:solidFill>
            <a:srgbClr val="1B323D"/>
          </a:solidFill>
        </p:grpSpPr>
        <p:sp>
          <p:nvSpPr>
            <p:cNvPr id="65" name="Freeform 85"/>
            <p:cNvSpPr>
              <a:spLocks/>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66" name="TextBox 65"/>
            <p:cNvSpPr txBox="1"/>
            <p:nvPr/>
          </p:nvSpPr>
          <p:spPr>
            <a:xfrm>
              <a:off x="3049642" y="3554683"/>
              <a:ext cx="451583" cy="636072"/>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综合部</a:t>
              </a:r>
            </a:p>
          </p:txBody>
        </p:sp>
      </p:grpSp>
      <p:grpSp>
        <p:nvGrpSpPr>
          <p:cNvPr id="67" name="组合 66"/>
          <p:cNvGrpSpPr/>
          <p:nvPr/>
        </p:nvGrpSpPr>
        <p:grpSpPr>
          <a:xfrm>
            <a:off x="2591083" y="2864785"/>
            <a:ext cx="338554" cy="704850"/>
            <a:chOff x="3456131" y="3494088"/>
            <a:chExt cx="451583" cy="939800"/>
          </a:xfrm>
          <a:solidFill>
            <a:srgbClr val="1B323D"/>
          </a:solidFill>
        </p:grpSpPr>
        <p:sp>
          <p:nvSpPr>
            <p:cNvPr id="68" name="Freeform 86"/>
            <p:cNvSpPr>
              <a:spLocks/>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69" name="TextBox 68"/>
            <p:cNvSpPr txBox="1"/>
            <p:nvPr/>
          </p:nvSpPr>
          <p:spPr>
            <a:xfrm>
              <a:off x="3456131" y="3554683"/>
              <a:ext cx="451583" cy="636072"/>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财务部</a:t>
              </a:r>
            </a:p>
          </p:txBody>
        </p:sp>
      </p:grpSp>
      <p:grpSp>
        <p:nvGrpSpPr>
          <p:cNvPr id="70" name="组合 69"/>
          <p:cNvGrpSpPr/>
          <p:nvPr/>
        </p:nvGrpSpPr>
        <p:grpSpPr>
          <a:xfrm>
            <a:off x="3623949" y="3011232"/>
            <a:ext cx="338554" cy="704850"/>
            <a:chOff x="4833823" y="3689350"/>
            <a:chExt cx="451583" cy="939800"/>
          </a:xfrm>
          <a:solidFill>
            <a:srgbClr val="1B323D"/>
          </a:solidFill>
        </p:grpSpPr>
        <p:sp>
          <p:nvSpPr>
            <p:cNvPr id="71" name="Freeform 91"/>
            <p:cNvSpPr>
              <a:spLocks/>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72" name="TextBox 71"/>
            <p:cNvSpPr txBox="1"/>
            <p:nvPr/>
          </p:nvSpPr>
          <p:spPr>
            <a:xfrm>
              <a:off x="4833823" y="3744465"/>
              <a:ext cx="451583" cy="636072"/>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研发部</a:t>
              </a:r>
            </a:p>
          </p:txBody>
        </p:sp>
      </p:grpSp>
      <p:grpSp>
        <p:nvGrpSpPr>
          <p:cNvPr id="73" name="组合 72"/>
          <p:cNvGrpSpPr/>
          <p:nvPr/>
        </p:nvGrpSpPr>
        <p:grpSpPr>
          <a:xfrm>
            <a:off x="5452430" y="3011232"/>
            <a:ext cx="338554" cy="704850"/>
            <a:chOff x="7272752" y="3689350"/>
            <a:chExt cx="451583" cy="939800"/>
          </a:xfrm>
          <a:solidFill>
            <a:srgbClr val="1B323D"/>
          </a:solidFill>
        </p:grpSpPr>
        <p:sp>
          <p:nvSpPr>
            <p:cNvPr id="74" name="Freeform 92"/>
            <p:cNvSpPr>
              <a:spLocks/>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75" name="TextBox 74"/>
            <p:cNvSpPr txBox="1"/>
            <p:nvPr/>
          </p:nvSpPr>
          <p:spPr>
            <a:xfrm>
              <a:off x="7272752" y="3744465"/>
              <a:ext cx="451583" cy="807059"/>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售后中心</a:t>
              </a:r>
            </a:p>
          </p:txBody>
        </p:sp>
      </p:grpSp>
      <p:grpSp>
        <p:nvGrpSpPr>
          <p:cNvPr id="76" name="组合 75"/>
          <p:cNvGrpSpPr/>
          <p:nvPr/>
        </p:nvGrpSpPr>
        <p:grpSpPr>
          <a:xfrm>
            <a:off x="6595231" y="2991559"/>
            <a:ext cx="338554" cy="748335"/>
            <a:chOff x="8797086" y="3663121"/>
            <a:chExt cx="451583" cy="997780"/>
          </a:xfrm>
          <a:solidFill>
            <a:srgbClr val="1B323D"/>
          </a:solidFill>
        </p:grpSpPr>
        <p:sp>
          <p:nvSpPr>
            <p:cNvPr id="77" name="Freeform 93"/>
            <p:cNvSpPr>
              <a:spLocks/>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78" name="TextBox 77"/>
            <p:cNvSpPr txBox="1"/>
            <p:nvPr/>
          </p:nvSpPr>
          <p:spPr>
            <a:xfrm>
              <a:off x="8797086" y="3663121"/>
              <a:ext cx="451583" cy="978045"/>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硬件测试部</a:t>
              </a:r>
            </a:p>
          </p:txBody>
        </p:sp>
      </p:grpSp>
      <p:grpSp>
        <p:nvGrpSpPr>
          <p:cNvPr id="79" name="组合 78"/>
          <p:cNvGrpSpPr/>
          <p:nvPr/>
        </p:nvGrpSpPr>
        <p:grpSpPr>
          <a:xfrm>
            <a:off x="7128538" y="2991559"/>
            <a:ext cx="338554" cy="748335"/>
            <a:chOff x="9508416" y="3663121"/>
            <a:chExt cx="451582" cy="997780"/>
          </a:xfrm>
          <a:solidFill>
            <a:srgbClr val="1B323D"/>
          </a:solidFill>
        </p:grpSpPr>
        <p:sp>
          <p:nvSpPr>
            <p:cNvPr id="80" name="Freeform 94"/>
            <p:cNvSpPr>
              <a:spLocks/>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81" name="TextBox 80"/>
            <p:cNvSpPr txBox="1"/>
            <p:nvPr/>
          </p:nvSpPr>
          <p:spPr>
            <a:xfrm>
              <a:off x="9508416" y="3663121"/>
              <a:ext cx="451582" cy="978045"/>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工程监督部</a:t>
              </a:r>
            </a:p>
          </p:txBody>
        </p:sp>
      </p:grpSp>
      <p:grpSp>
        <p:nvGrpSpPr>
          <p:cNvPr id="82" name="组合 81"/>
          <p:cNvGrpSpPr/>
          <p:nvPr/>
        </p:nvGrpSpPr>
        <p:grpSpPr>
          <a:xfrm>
            <a:off x="7619404" y="2991559"/>
            <a:ext cx="338554" cy="748333"/>
            <a:chOff x="10163183" y="3663123"/>
            <a:chExt cx="451583" cy="997778"/>
          </a:xfrm>
          <a:solidFill>
            <a:srgbClr val="1B323D"/>
          </a:solidFill>
        </p:grpSpPr>
        <p:sp>
          <p:nvSpPr>
            <p:cNvPr id="83" name="Freeform 95"/>
            <p:cNvSpPr>
              <a:spLocks/>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solidFill>
              <a:srgbClr val="1FA9F0"/>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84" name="TextBox 83"/>
            <p:cNvSpPr txBox="1"/>
            <p:nvPr/>
          </p:nvSpPr>
          <p:spPr>
            <a:xfrm>
              <a:off x="10163183" y="3663123"/>
              <a:ext cx="451583" cy="978046"/>
            </a:xfrm>
            <a:prstGeom prst="rect">
              <a:avLst/>
            </a:prstGeom>
            <a:noFill/>
          </p:spPr>
          <p:txBody>
            <a:bodyPr vert="eaVert" wrap="none" rtlCol="0">
              <a:spAutoFit/>
            </a:bodyPr>
            <a:lstStyle/>
            <a:p>
              <a:r>
                <a:rPr lang="zh-CN" altLang="en-US" sz="1000" dirty="0">
                  <a:solidFill>
                    <a:schemeClr val="bg1"/>
                  </a:solidFill>
                  <a:latin typeface="+mn-lt"/>
                  <a:ea typeface="+mn-ea"/>
                  <a:cs typeface="+mn-ea"/>
                  <a:sym typeface="+mn-lt"/>
                </a:rPr>
                <a:t>客服事业部</a:t>
              </a:r>
            </a:p>
          </p:txBody>
        </p:sp>
      </p:grpSp>
      <p:grpSp>
        <p:nvGrpSpPr>
          <p:cNvPr id="113" name="组合 112"/>
          <p:cNvGrpSpPr/>
          <p:nvPr/>
        </p:nvGrpSpPr>
        <p:grpSpPr>
          <a:xfrm>
            <a:off x="1067353" y="4022073"/>
            <a:ext cx="323165" cy="773897"/>
            <a:chOff x="1423691" y="5037138"/>
            <a:chExt cx="431054" cy="1104900"/>
          </a:xfrm>
          <a:solidFill>
            <a:srgbClr val="1B323D"/>
          </a:solidFill>
        </p:grpSpPr>
        <p:sp>
          <p:nvSpPr>
            <p:cNvPr id="114"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15" name="TextBox 114"/>
            <p:cNvSpPr txBox="1"/>
            <p:nvPr/>
          </p:nvSpPr>
          <p:spPr>
            <a:xfrm>
              <a:off x="1423691" y="5135975"/>
              <a:ext cx="431054"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16" name="组合 115"/>
          <p:cNvGrpSpPr/>
          <p:nvPr/>
        </p:nvGrpSpPr>
        <p:grpSpPr>
          <a:xfrm>
            <a:off x="1429924" y="4022073"/>
            <a:ext cx="323165" cy="773897"/>
            <a:chOff x="1424607" y="5037138"/>
            <a:chExt cx="431055" cy="1104900"/>
          </a:xfrm>
          <a:solidFill>
            <a:srgbClr val="1B323D"/>
          </a:solidFill>
        </p:grpSpPr>
        <p:sp>
          <p:nvSpPr>
            <p:cNvPr id="117" name="Freeform 87"/>
            <p:cNvSpPr>
              <a:spLocks/>
            </p:cNvSpPr>
            <p:nvPr/>
          </p:nvSpPr>
          <p:spPr bwMode="auto">
            <a:xfrm>
              <a:off x="1490664"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18" name="TextBox 117"/>
            <p:cNvSpPr txBox="1"/>
            <p:nvPr/>
          </p:nvSpPr>
          <p:spPr>
            <a:xfrm>
              <a:off x="1424607"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19" name="组合 118"/>
          <p:cNvGrpSpPr/>
          <p:nvPr/>
        </p:nvGrpSpPr>
        <p:grpSpPr>
          <a:xfrm>
            <a:off x="2098172" y="4022073"/>
            <a:ext cx="323165" cy="773897"/>
            <a:chOff x="1452165" y="5037138"/>
            <a:chExt cx="431055" cy="1104900"/>
          </a:xfrm>
          <a:solidFill>
            <a:srgbClr val="1B323D"/>
          </a:solidFill>
        </p:grpSpPr>
        <p:sp>
          <p:nvSpPr>
            <p:cNvPr id="120"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21" name="TextBox 120"/>
            <p:cNvSpPr txBox="1"/>
            <p:nvPr/>
          </p:nvSpPr>
          <p:spPr>
            <a:xfrm>
              <a:off x="1452165"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22" name="组合 121"/>
          <p:cNvGrpSpPr/>
          <p:nvPr/>
        </p:nvGrpSpPr>
        <p:grpSpPr>
          <a:xfrm>
            <a:off x="2442755" y="4022073"/>
            <a:ext cx="323165" cy="773897"/>
            <a:chOff x="1429084" y="5037138"/>
            <a:chExt cx="431055" cy="1104900"/>
          </a:xfrm>
          <a:solidFill>
            <a:srgbClr val="1B323D"/>
          </a:solidFill>
        </p:grpSpPr>
        <p:sp>
          <p:nvSpPr>
            <p:cNvPr id="123"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24" name="TextBox 123"/>
            <p:cNvSpPr txBox="1"/>
            <p:nvPr/>
          </p:nvSpPr>
          <p:spPr>
            <a:xfrm>
              <a:off x="1429084"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25" name="组合 124"/>
          <p:cNvGrpSpPr/>
          <p:nvPr/>
        </p:nvGrpSpPr>
        <p:grpSpPr>
          <a:xfrm>
            <a:off x="2872989" y="4022073"/>
            <a:ext cx="323165" cy="773897"/>
            <a:chOff x="1431329" y="5037138"/>
            <a:chExt cx="431055" cy="1104900"/>
          </a:xfrm>
          <a:solidFill>
            <a:srgbClr val="1B323D"/>
          </a:solidFill>
        </p:grpSpPr>
        <p:sp>
          <p:nvSpPr>
            <p:cNvPr id="126"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27" name="TextBox 126"/>
            <p:cNvSpPr txBox="1"/>
            <p:nvPr/>
          </p:nvSpPr>
          <p:spPr>
            <a:xfrm>
              <a:off x="1431329"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28" name="组合 127"/>
          <p:cNvGrpSpPr/>
          <p:nvPr/>
        </p:nvGrpSpPr>
        <p:grpSpPr>
          <a:xfrm>
            <a:off x="3272718" y="4022073"/>
            <a:ext cx="323165" cy="773897"/>
            <a:chOff x="1456399" y="5037138"/>
            <a:chExt cx="431055" cy="1104900"/>
          </a:xfrm>
          <a:solidFill>
            <a:srgbClr val="1B323D"/>
          </a:solidFill>
        </p:grpSpPr>
        <p:sp>
          <p:nvSpPr>
            <p:cNvPr id="129"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30" name="TextBox 129"/>
            <p:cNvSpPr txBox="1"/>
            <p:nvPr/>
          </p:nvSpPr>
          <p:spPr>
            <a:xfrm>
              <a:off x="1456399"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31" name="组合 130"/>
          <p:cNvGrpSpPr/>
          <p:nvPr/>
        </p:nvGrpSpPr>
        <p:grpSpPr>
          <a:xfrm>
            <a:off x="3635164" y="4022073"/>
            <a:ext cx="323165" cy="773897"/>
            <a:chOff x="1444442" y="5037138"/>
            <a:chExt cx="431055" cy="1104900"/>
          </a:xfrm>
          <a:solidFill>
            <a:srgbClr val="1B323D"/>
          </a:solidFill>
        </p:grpSpPr>
        <p:sp>
          <p:nvSpPr>
            <p:cNvPr id="132"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33" name="TextBox 132"/>
            <p:cNvSpPr txBox="1"/>
            <p:nvPr/>
          </p:nvSpPr>
          <p:spPr>
            <a:xfrm>
              <a:off x="1444442"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34" name="组合 133"/>
          <p:cNvGrpSpPr/>
          <p:nvPr/>
        </p:nvGrpSpPr>
        <p:grpSpPr>
          <a:xfrm>
            <a:off x="4021888" y="4022073"/>
            <a:ext cx="323165" cy="773897"/>
            <a:chOff x="1439462" y="5037138"/>
            <a:chExt cx="431055" cy="1104900"/>
          </a:xfrm>
          <a:solidFill>
            <a:srgbClr val="1B323D"/>
          </a:solidFill>
        </p:grpSpPr>
        <p:sp>
          <p:nvSpPr>
            <p:cNvPr id="135"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36" name="TextBox 135"/>
            <p:cNvSpPr txBox="1"/>
            <p:nvPr/>
          </p:nvSpPr>
          <p:spPr>
            <a:xfrm>
              <a:off x="1439462"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37" name="组合 136"/>
          <p:cNvGrpSpPr/>
          <p:nvPr/>
        </p:nvGrpSpPr>
        <p:grpSpPr>
          <a:xfrm>
            <a:off x="4371803" y="4022073"/>
            <a:ext cx="323165" cy="773897"/>
            <a:chOff x="1436196" y="5037138"/>
            <a:chExt cx="431055" cy="1104900"/>
          </a:xfrm>
          <a:solidFill>
            <a:srgbClr val="1B323D"/>
          </a:solidFill>
        </p:grpSpPr>
        <p:sp>
          <p:nvSpPr>
            <p:cNvPr id="138"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39" name="TextBox 138"/>
            <p:cNvSpPr txBox="1"/>
            <p:nvPr/>
          </p:nvSpPr>
          <p:spPr>
            <a:xfrm>
              <a:off x="1436196"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40" name="组合 139"/>
          <p:cNvGrpSpPr/>
          <p:nvPr/>
        </p:nvGrpSpPr>
        <p:grpSpPr>
          <a:xfrm>
            <a:off x="5078664" y="4022073"/>
            <a:ext cx="323165" cy="773897"/>
            <a:chOff x="1451744" y="5037138"/>
            <a:chExt cx="431055" cy="1104900"/>
          </a:xfrm>
          <a:solidFill>
            <a:srgbClr val="1B323D"/>
          </a:solidFill>
        </p:grpSpPr>
        <p:sp>
          <p:nvSpPr>
            <p:cNvPr id="141"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42" name="TextBox 141"/>
            <p:cNvSpPr txBox="1"/>
            <p:nvPr/>
          </p:nvSpPr>
          <p:spPr>
            <a:xfrm>
              <a:off x="1451744"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43" name="组合 142"/>
          <p:cNvGrpSpPr/>
          <p:nvPr/>
        </p:nvGrpSpPr>
        <p:grpSpPr>
          <a:xfrm>
            <a:off x="5470226" y="4022073"/>
            <a:ext cx="323165" cy="773897"/>
            <a:chOff x="1440515" y="5037138"/>
            <a:chExt cx="431055" cy="1104900"/>
          </a:xfrm>
          <a:solidFill>
            <a:srgbClr val="1B323D"/>
          </a:solidFill>
        </p:grpSpPr>
        <p:sp>
          <p:nvSpPr>
            <p:cNvPr id="144"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45" name="TextBox 144"/>
            <p:cNvSpPr txBox="1"/>
            <p:nvPr/>
          </p:nvSpPr>
          <p:spPr>
            <a:xfrm>
              <a:off x="1440515"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46" name="组合 145"/>
          <p:cNvGrpSpPr/>
          <p:nvPr/>
        </p:nvGrpSpPr>
        <p:grpSpPr>
          <a:xfrm>
            <a:off x="5880683" y="4022073"/>
            <a:ext cx="323165" cy="773897"/>
            <a:chOff x="1429084" y="5037138"/>
            <a:chExt cx="431055" cy="1104900"/>
          </a:xfrm>
          <a:solidFill>
            <a:srgbClr val="1B323D"/>
          </a:solidFill>
        </p:grpSpPr>
        <p:sp>
          <p:nvSpPr>
            <p:cNvPr id="147"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48" name="TextBox 147"/>
            <p:cNvSpPr txBox="1"/>
            <p:nvPr/>
          </p:nvSpPr>
          <p:spPr>
            <a:xfrm>
              <a:off x="1429084"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49" name="组合 148"/>
          <p:cNvGrpSpPr/>
          <p:nvPr/>
        </p:nvGrpSpPr>
        <p:grpSpPr>
          <a:xfrm>
            <a:off x="6931000" y="4022073"/>
            <a:ext cx="323165" cy="773897"/>
            <a:chOff x="1445452" y="5037138"/>
            <a:chExt cx="431055" cy="1104900"/>
          </a:xfrm>
          <a:solidFill>
            <a:srgbClr val="1B323D"/>
          </a:solidFill>
        </p:grpSpPr>
        <p:sp>
          <p:nvSpPr>
            <p:cNvPr id="150"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51" name="TextBox 150"/>
            <p:cNvSpPr txBox="1"/>
            <p:nvPr/>
          </p:nvSpPr>
          <p:spPr>
            <a:xfrm>
              <a:off x="1445452"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52" name="组合 151"/>
          <p:cNvGrpSpPr/>
          <p:nvPr/>
        </p:nvGrpSpPr>
        <p:grpSpPr>
          <a:xfrm>
            <a:off x="7297793" y="4022073"/>
            <a:ext cx="323165" cy="773897"/>
            <a:chOff x="1439294" y="5037138"/>
            <a:chExt cx="431055" cy="1104900"/>
          </a:xfrm>
          <a:solidFill>
            <a:srgbClr val="1B323D"/>
          </a:solidFill>
        </p:grpSpPr>
        <p:sp>
          <p:nvSpPr>
            <p:cNvPr id="153"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1085D5"/>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mn-lt"/>
                <a:ea typeface="+mn-ea"/>
                <a:cs typeface="+mn-ea"/>
                <a:sym typeface="+mn-lt"/>
              </a:endParaRPr>
            </a:p>
          </p:txBody>
        </p:sp>
        <p:sp>
          <p:nvSpPr>
            <p:cNvPr id="154" name="TextBox 153"/>
            <p:cNvSpPr txBox="1"/>
            <p:nvPr/>
          </p:nvSpPr>
          <p:spPr>
            <a:xfrm>
              <a:off x="1439294" y="5135975"/>
              <a:ext cx="431055" cy="790948"/>
            </a:xfrm>
            <a:prstGeom prst="rect">
              <a:avLst/>
            </a:prstGeom>
            <a:noFill/>
          </p:spPr>
          <p:txBody>
            <a:bodyPr vert="eaVert" wrap="none" rtlCol="0">
              <a:spAutoFit/>
            </a:bodyPr>
            <a:lstStyle/>
            <a:p>
              <a:r>
                <a:rPr lang="zh-CN" altLang="en-US" sz="900" dirty="0">
                  <a:solidFill>
                    <a:schemeClr val="bg1"/>
                  </a:solidFill>
                  <a:latin typeface="+mn-lt"/>
                  <a:ea typeface="+mn-ea"/>
                  <a:cs typeface="+mn-ea"/>
                  <a:sym typeface="+mn-lt"/>
                </a:rPr>
                <a:t>部门名称</a:t>
              </a:r>
            </a:p>
          </p:txBody>
        </p:sp>
      </p:grpSp>
      <p:grpSp>
        <p:nvGrpSpPr>
          <p:cNvPr id="168" name="组合 167"/>
          <p:cNvGrpSpPr/>
          <p:nvPr/>
        </p:nvGrpSpPr>
        <p:grpSpPr>
          <a:xfrm>
            <a:off x="74878" y="196220"/>
            <a:ext cx="1765509" cy="551352"/>
            <a:chOff x="520640" y="251299"/>
            <a:chExt cx="1766054" cy="551521"/>
          </a:xfrm>
        </p:grpSpPr>
        <p:sp>
          <p:nvSpPr>
            <p:cNvPr id="172" name="矩形 3"/>
            <p:cNvSpPr>
              <a:spLocks noChangeArrowheads="1"/>
            </p:cNvSpPr>
            <p:nvPr/>
          </p:nvSpPr>
          <p:spPr bwMode="auto">
            <a:xfrm>
              <a:off x="872613" y="251299"/>
              <a:ext cx="1062119" cy="3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61" tIns="34281" rIns="68561" bIns="34281">
              <a:spAutoFit/>
            </a:bodyPr>
            <a:lstStyle/>
            <a:p>
              <a:pPr algn="ctr" defTabSz="914126" fontAlgn="auto">
                <a:spcBef>
                  <a:spcPts val="0"/>
                </a:spcBef>
                <a:spcAft>
                  <a:spcPts val="0"/>
                </a:spcAft>
                <a:defRPr/>
              </a:pPr>
              <a:r>
                <a:rPr lang="zh-CN" altLang="en-US" kern="0" dirty="0">
                  <a:solidFill>
                    <a:schemeClr val="tx1">
                      <a:lumMod val="65000"/>
                      <a:lumOff val="35000"/>
                    </a:schemeClr>
                  </a:solidFill>
                  <a:latin typeface="+mn-lt"/>
                  <a:ea typeface="+mn-ea"/>
                  <a:cs typeface="+mn-ea"/>
                  <a:sym typeface="+mn-lt"/>
                </a:rPr>
                <a:t>组织架构</a:t>
              </a:r>
            </a:p>
          </p:txBody>
        </p:sp>
        <p:grpSp>
          <p:nvGrpSpPr>
            <p:cNvPr id="173" name="组合 172"/>
            <p:cNvGrpSpPr/>
            <p:nvPr/>
          </p:nvGrpSpPr>
          <p:grpSpPr>
            <a:xfrm>
              <a:off x="520640" y="515443"/>
              <a:ext cx="1766054" cy="287377"/>
              <a:chOff x="562081" y="425886"/>
              <a:chExt cx="1766054" cy="287377"/>
            </a:xfrm>
          </p:grpSpPr>
          <p:sp>
            <p:nvSpPr>
              <p:cNvPr id="174" name="文本框 31"/>
              <p:cNvSpPr>
                <a:spLocks noChangeArrowheads="1"/>
              </p:cNvSpPr>
              <p:nvPr/>
            </p:nvSpPr>
            <p:spPr bwMode="auto">
              <a:xfrm>
                <a:off x="562081" y="425886"/>
                <a:ext cx="1766054" cy="21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8" tIns="45682" rIns="91368" bIns="45682" numCol="1" anchor="t" anchorCtr="0" compatLnSpc="1">
                <a:prstTxWarp prst="textNoShape">
                  <a:avLst/>
                </a:prstTxWarp>
                <a:spAutoFit/>
              </a:bodyPr>
              <a:lstStyle/>
              <a:p>
                <a:pPr algn="ctr" defTabSz="913762" fontAlgn="auto">
                  <a:spcBef>
                    <a:spcPts val="0"/>
                  </a:spcBef>
                  <a:spcAft>
                    <a:spcPts val="0"/>
                  </a:spcAft>
                  <a:defRPr/>
                </a:pPr>
                <a:r>
                  <a:rPr lang="en-US" altLang="zh-CN" sz="800" kern="0" dirty="0">
                    <a:solidFill>
                      <a:srgbClr val="FFFFFF">
                        <a:lumMod val="50000"/>
                      </a:srgbClr>
                    </a:solidFill>
                    <a:latin typeface="+mn-lt"/>
                    <a:ea typeface="+mn-ea"/>
                    <a:cs typeface="+mn-ea"/>
                    <a:sym typeface="+mn-lt"/>
                  </a:rPr>
                  <a:t>organizational structure</a:t>
                </a:r>
                <a:endParaRPr lang="zh-CN" altLang="en-US" sz="800" kern="0" dirty="0">
                  <a:solidFill>
                    <a:srgbClr val="FFFFFF">
                      <a:lumMod val="50000"/>
                    </a:srgbClr>
                  </a:solidFill>
                  <a:latin typeface="+mn-lt"/>
                  <a:ea typeface="+mn-ea"/>
                  <a:cs typeface="+mn-ea"/>
                  <a:sym typeface="+mn-lt"/>
                </a:endParaRPr>
              </a:p>
            </p:txBody>
          </p:sp>
          <p:grpSp>
            <p:nvGrpSpPr>
              <p:cNvPr id="175" name="组合 174"/>
              <p:cNvGrpSpPr/>
              <p:nvPr/>
            </p:nvGrpSpPr>
            <p:grpSpPr>
              <a:xfrm>
                <a:off x="931046" y="667544"/>
                <a:ext cx="1028125" cy="45719"/>
                <a:chOff x="688893" y="2574256"/>
                <a:chExt cx="7739508" cy="81111"/>
              </a:xfrm>
            </p:grpSpPr>
            <p:sp>
              <p:nvSpPr>
                <p:cNvPr id="176" name="Rectangle 4"/>
                <p:cNvSpPr/>
                <p:nvPr/>
              </p:nvSpPr>
              <p:spPr>
                <a:xfrm>
                  <a:off x="68889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77" name="Rectangle 5"/>
                <p:cNvSpPr/>
                <p:nvPr/>
              </p:nvSpPr>
              <p:spPr>
                <a:xfrm>
                  <a:off x="2239021"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78" name="Rectangle 6"/>
                <p:cNvSpPr/>
                <p:nvPr/>
              </p:nvSpPr>
              <p:spPr>
                <a:xfrm>
                  <a:off x="3789153"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79" name="Rectangle 7"/>
                <p:cNvSpPr/>
                <p:nvPr/>
              </p:nvSpPr>
              <p:spPr>
                <a:xfrm>
                  <a:off x="5339276" y="2574256"/>
                  <a:ext cx="1539000" cy="81111"/>
                </a:xfrm>
                <a:prstGeom prst="rect">
                  <a:avLst/>
                </a:prstGeom>
                <a:solidFill>
                  <a:srgbClr val="00B0F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sp>
              <p:nvSpPr>
                <p:cNvPr id="180" name="Rectangle 8"/>
                <p:cNvSpPr/>
                <p:nvPr/>
              </p:nvSpPr>
              <p:spPr>
                <a:xfrm>
                  <a:off x="6889401" y="2574256"/>
                  <a:ext cx="1539000" cy="81111"/>
                </a:xfrm>
                <a:prstGeom prst="rect">
                  <a:avLst/>
                </a:prstGeom>
                <a:solidFill>
                  <a:srgbClr val="0070C0"/>
                </a:solidFill>
                <a:ln w="6350" cap="flat" cmpd="sng" algn="ctr">
                  <a:noFill/>
                  <a:prstDash val="solid"/>
                  <a:miter lim="800000"/>
                </a:ln>
                <a:effectLst/>
              </p:spPr>
              <p:txBody>
                <a:bodyPr lIns="68549" tIns="34276" rIns="68549" bIns="34276" rtlCol="0" anchor="ctr"/>
                <a:lstStyle/>
                <a:p>
                  <a:pPr algn="ctr" defTabSz="913762" fontAlgn="auto">
                    <a:spcBef>
                      <a:spcPts val="0"/>
                    </a:spcBef>
                    <a:spcAft>
                      <a:spcPts val="0"/>
                    </a:spcAft>
                    <a:defRPr/>
                  </a:pPr>
                  <a:endParaRPr lang="en-US" sz="900" kern="0">
                    <a:solidFill>
                      <a:sysClr val="window" lastClr="FFFFFF"/>
                    </a:solidFill>
                    <a:latin typeface="+mn-lt"/>
                    <a:ea typeface="+mn-ea"/>
                    <a:cs typeface="+mn-ea"/>
                    <a:sym typeface="+mn-lt"/>
                  </a:endParaRPr>
                </a:p>
              </p:txBody>
            </p:sp>
          </p:grpSp>
        </p:grpSp>
      </p:grpSp>
    </p:spTree>
    <p:extLst>
      <p:ext uri="{BB962C8B-B14F-4D97-AF65-F5344CB8AC3E}">
        <p14:creationId xmlns:p14="http://schemas.microsoft.com/office/powerpoint/2010/main" val="289801929"/>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RESOURCE_PATHS_HASH_PRESENTER" val="1e23aa3dfefa2dda7d344b154acf39862a589a"/>
  <p:tag name="ISPRING_ULTRA_SCORM_COURSE_ID" val="19D12169-10B6-4984-8CE8-8968B0B22BA0"/>
  <p:tag name="ISPRING_SCORM_RATE_SLIDES" val="1"/>
  <p:tag name="ISPRING_SCORM_PASSING_SCORE" val="100.0000000000"/>
  <p:tag name="ISPRINGONLINEFOLDERID" val="0"/>
  <p:tag name="ISPRINGONLINEFOLDERPATH" val="Content List"/>
  <p:tag name="ISPRINGCLOUDFOLDERID" val="0"/>
  <p:tag name="ISPRING_PRESENTATION_TITLE" val="1"/>
  <p:tag name="ISPRINGCLOUDFOLDERPATH" val="Repository"/>
  <p:tag name="ISPRING_PLAYERS_CUSTOMIZATION" val="UEsDBBQAAgAIACCp3k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gqd5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Cp3k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IKne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IKne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IKne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IKneSH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gqd5IsIcj9GwBAAD3AgAAKQAAAHVuaXZlcnNhbC9za2luX2N1c3RvbWl6YXRpb25fc2V0dGluZ3MueG1sjVLbSiQxEH33K4I/MEkqt4Z2ILeWeVHRAZ+b6ezSrKaXTsRlycebdncYR0c09VR1Tp2iKqdNv8Zon1KeHse/fR6neBdyHuPPtD5DqN1ND9N8M4cUclodKvdjHKbnTfwxLbVaTbmPQz8PdkHTGqPu9SEltXKqZswwiiTz1CvkPLcVa8A1YCvmKLHt6p3EP9057ELMp1Xb1RH6sWETU5jzJg7hzxqO2W+h4w0u534YKy+tBVui7KcWx5ZAjHDJfaEaAASy3BGHi5SN1AR5zDiGYhQFCohwThpRiKQcatY1oqow3wjEJGPUFepp7UZaG0dtkdAQous0rxpbus5IjBEhBJgrXEBnMKpsqBoa1HJAcGBAFG00UYA625mOFe+8sBwp6gXGhRkDGB+Oe9ju7bkO1W+vsz/nF4Inv+AkunhrdcJc7e5pnit5Gx5/P/Q5oHG4OL+59Xf+aqu3m+ur8/++fPXwnrWYtW79qbdfAFBLAwQUAAIACAAgqd5IBdmJyEoNAADVIQAAFwAAAHVuaXZlcnNhbC91bml2ZXJzYWwucG5n7Zr5V1Lr+sCp02lW81TXnEu9ea45lCen40CZE6drpQ1mTrXMvGGCqGgoYtN1SImilpaJnqyT4oCpmboRsENJHkTqOKDiUHEUBcGBEBWRu6nOvWvd9V3fP+AufmBvnuez3/0+z7vf53mf/ULusSP+OhuNNkIgEB1YgE8wBLIGBoF8g1y/FtTsaroxAZ5WJQX7e0MoXSaToLAm9mDgQQikjrBp+dy3oLwhISA0CQLRZWo+q1jIivNgOzjM5+CJy5GS4aN5tvIB1gdZ0dzqudX1Ouf16/VTvyOe3Pz997tzLujn7wxY865680855y0tXv1z7db1O3xubykzVl/5Wfr3/RtU2Okumfsi6UfFp9IHFz2PJ20P/1RMqZRSRFK3iFJKZUvdgywuVI2VrSinkSMZiuGaplGcMWjSWSc/WcVKkOl5M4QfUQ+6/IxkqNHWVGbnnzOGeak+dad4g4orjVX29XirKOysr/sqUG5DB2X84Wd6vRu/BpSa7SsJQwviKPXgrX+LE37gN0i4i8UG8HQgx0oj7SJqjjcCVoPHLVqgBVqgBVqgBVqgBVqgBVqgBVqgBVqgBVqgBVrwvwdQAnP1AkuzZfoe2ArTaLytNFuK6+9o9g53+nyn2W7c8v+Dj+F3/mjgevFbP/1++KF1KTZR9saScAm3LDAfRYlQvYIqViihKUwXvLIPOZIleWFeezNteayJoZIE8Vuc4jk/jE8jlJUVrMzfJMuPLTv8zTOeY2ZeruOvSy+vZIURqGFmmqZimmKEGs0YYuQMdtXEiAswp7rDG+MXDvUkpb2ZMxdPBMwNJXEb9WaOhIAtSvKWOEhcQy8+DFCvKF2m6UppPE/9QS+z32P21dYwrpdyKl7gRmoaSROPA5mLY4VIQxeog9OwB+IUd+C+VECA0mOGmlfeCuXVvDcxQyz6pFnGp3ckNiYoicbIVz+ZslsLafOSxywafdMx0/kD9znbs+oigOH9XMJnj+z6OBGQeHLTCU8pAmNf5uzMmMUjL7l4UGcPp45mKOJ5J8+SxXHXW7HisNHBSPtywX74cIgJGb3CNF+ZufA9ecu+krw50jRW2Nl2UtYbwwnrxqPkQMXMMUE7V9ZKkjolGirq4oAzfYAqzY63gKGzE0Web0UvJBqbqukB6VN1rEEuIe53O2X1w9hAkRu90yGQcMtq+DpgA4y51Q5WVON7gWp8F6IoNP5sqvGzRmFb67kzTeg3EhSqcUT4/lh60Ikd5NLCXY+unfYMkSf9s2a2GP/G8WkVj9nfUFHGbOWxXBiLHOfnm2Npfl3p5o2bBcKI7l5HAk9GtugIqVs3SJ7/yzeQ9/BKz1tULj6u+7Mh8aIWaYHKw4eYZJT9VxMjJ7hl+shbzzxPGP1HebFtKfXmBnRLfohc1s9+7N2es227cfv+mFYzmwO2io3kzOk0BDcNX6zwEgnTSNKHiFfERYA9f3LqaspN2msIpLlIFL59OLbdSVSQ2cdpcG60SwgVWuvD7P9x6VmK4II8ULUciCt37mSNbCyOVAzhA+o3r5XLHPff26fai2h4iIu64Sp2SnyndE0GMgjTFoBC8LdkhQ6kTR6cHVm96GF1ePjH+2hZdZBpSredus6HuMnIuHq4eSDREn3KuN0pcuciHM0d5hnCAL6DRccHQLkW8j4tVJb7k/uXdidVDwQIU5NDVi0/170cxBuLttxseEo+ECy8NtHl+/Ji764fku4XcWHBPMIh+G/YI8TQQKhuyN8E2F3o4eaaczw3WArNzz7NPPuINRjGCb202XZjifCVk7iPCY4rZwQr46R4moji8qzYH96iDN7ZcX1Nv4PZXCmWl5+MY6YX7006jWhNNGos2fOXfOHTkjx9bxvvHlmwftyNav1AUeKrG5gSgOTmdeL+fWFo1s0BOu8NRvo4spDlUeBuR2yd+22PRE7FWX8ZkAQRo+JyuajvtaZn+6VCB1/ipkqdrrpZTMHYI12ma+eFi6MSFAYewftgG+NzZx/l11c7QtKR+WLh1qZbVxyfPiyl6u8XLQFD23eKMNMUByGNAHD0I3UxtlRvji96mtXQ49DIUKumY+kKLkD/2ukdqCIs6q2dShTCANzoXnu4ApyCOhqPW2RHIXCzeVFTNNLcsow72opfwpSU98T3NgPht/jlYQYNiJIMUV2PYxcPzzrNDlJTxioyU+HYGsYSJpLwC6KJUstVyTwOC0MNmL5dRy2IEGsezdxdnjcj40LV6tQVCcNgnH0kdRQCqY4i5ZUpsZcrGrL0N4qSRKFMPpJBU6SIDrcZQb3E9orLi++v673gESCofERGJ4CZN2Sa2NiEd/LwDs7UR+0hByofFWBskd/eNWpf6nfqUfXuF6JHZHdzrNo6QLfP8Z4VI+hTn/0FaLIud0ksM7pnr/PQ4dd3FgF92LiOYqNRKW5pcn5J3wV+Hxk7yc1ckaUUYRzwRU1ZG/8qe54t6usAH0rpvp45vLjrplU0NrbzODvi0XmfspjNRuJUHuBOSItPFp83uLPGtUWqcp0yal+Q1ncPu0Ag4hTDTM7TrLG1S/3UxzipBQwjaeSBviQcY1J0VHWpr018/G5P6jLdfJqOXBj2UHYyT4/LfIiOfYL7uBZdNtkCRnMG0PV5AauLwxU4kxSdaGzqwKTUGHIFLfYyMKvKGrxfi5c7fvSXLB4TCPELg28c2BfbJclMk7XtI9YC7G5LC1u9l24nvty95xj7DKGmoHZ+2XUP0TY7ZmLHuYosDPfeANjPZF+HvUWHbqaSP+p81FPeM//tvioxPNxFL4H6Xy71Zdh79IUyXScn+nPMrz7OurkO7UUc9CtGllNq8aqB1sI3OXvQobK+Y9mP82dZXwfPSIQijFHGPPYQO9mh8JZxfpFeA3lW1nzQKncsYaI5b6Kg/PiqJ5HV0IWXes5Q5QDXmQBdWbAzwy184HgqhhpIfrZXVWD6eBa3Q0D9OnH4lgSP33HOHn46shIryzWboy1xU/qO1146ru95hjyU6fVo0rXnwqLB2Vvvau6GunC9nPLHdgiDyJm8vX2cBYVHVPnqwzqWeznCaMP2JdpUQHAtHkGasiDaYuc6rB+aqyb8+VuCHXoaPFSfuvkX4YNF5VS794zPNpw+4hKVoslGZ4cjM+S98w0f9sH7G6/S861iTHY3LIudsy9NcNOfFKPX//YIQDuKxwfKs+pMZCU7nUy2wuB6RUbwQTdd/CF81nFf4tepc/7R/LYWcDkd3Ps7+WJcifTFFbVohEAK+oO1l2CsNiskSemrIKcZYBVQrwKDxSgl/ufUO+dNbI4z169zSs7m2yLTpw4GMxOR96LR4mgwVx/VkUVT4kf32Vp2tOYf8r19Btpo/5MqXJY/Rmnbj6AWWxB74srCzJU5VnfB1ToufQfH8caUjDadgZR9zHNArMwVMhJet878uonPrHQNU10TjziwJkYIseSo249PpAr+zCFLGfMDsUKv2YtkvCyirsxrK28/m3HguLEKrcqxlstCxxdtjPLF/gdca78EL5nVGG6O7g+MgM6vJs9GGxbAi86A183NFKHcG+08KcZiRdnLf1TwvGm7AXkdIcCRvLW+zy2gQP9JyRAvKjOjChd5Sz15NBPATDzKHsQnSLERO96fGlaO7RhWogqXfjnFsKKi/p1VZ7rcp5+X6vMonzNWY7qM48JHo3Jq7YhYU2DsQYZaOTqKy/Ncd7syko0XAYiSpymCRWkqI52fHK4Tse3PG89u+7z0LF2e/KVwkJsb11eTDU6oInBiJknSXO8FOLYopVRkrvkv/Ap79iRdJUE2daOE4jJIk+jLqJW/1YQOjx1N8OzDnQqvQpiCY9FXuVLEweg1GPoQcwMSPdFBV8LQ04XRydOs4xOaEBePPSZ4AW8XYZSiL9eLwEotjvdynw8RltocSLp+viWI5uGQy4ynvLDfmFAlVSXm136EkgGCZq4040TF2/6zdPshW2f9qMus72C75eVY6tamlRUFg9FyMALqwOLlhomPruIaj4Sb/ukzOvysoqT17wae81vAXLNo43V9ZAMQUwquuZwYxCYTUxhFhDicjWUvs6ArKOrB5vydyiE0L+JhlHqJJ1nrmvoCqpo82vTtKgR6mqZ4AXpVnFbIAiRfTaPDa9VSmeBMj5srMFbSu3+4NS6Ii2oaEqKTrVoqnaRv6z+1faN3SRP9zlnJX0MvU7TQdnzZ+mQTxpBlthryzCsOCu3YxW+JG3k8vi2qwAy06WPe1P3tCs2P/9zAubuly0/wFszuo1Aa6enTGgzAB4v09+KTURU1++6ZACRq37ET7OSbDofBEm7sxOj60l8x9BjKRJDQmszcLEo0DMCtyEqReocqUKvBur6NJLGJZ5p97JcMienLLNcQqxZ7TexzNM9I1d3WAFDa0TJN1R5y9/96GyhVL8e6r/78OlDhlShgOzAu+WvEcINef8SyEKq++B/xkmP/w8//MKBU5vU8w1s5LYuj1HBrjep0lWhXdLMhDL6gYKhpi2CkDj7QdNBXtuSPvq3WechRr8qNexPsvfnqikYP8z3iQ/E+e+1fUEsDBBQAAgAIACCp3kgrC8BtSgAAAGsAAAAbAAAAdW5pdmVyc2FsL3VuaXZlcnNhbC5wbmcueG1ss7GvyM1RKEstKs7Mz7NVMtQzULK34+WyKShKLctMLVeoAIoZ6RlAgJJCJSq3PDOlJAMoZGBujBDMSM1MzyixVbIwMIUL6gPNBABQSwECAAAUAAIACAAgqd5IFQ6tKGQEAAAHEQAAHQAAAAAAAAABAAAAAAAAAAAAdW5pdmVyc2FsL2NvbW1vbl9tZXNzYWdlcy5sbmdQSwECAAAUAAIACAAgqd5ICH4LIykDAACGDAAAJwAAAAAAAAABAAAAAACfBAAAdW5pdmVyc2FsL2ZsYXNoX3B1Ymxpc2hpbmdfc2V0dGluZ3MueG1sUEsBAgAAFAACAAgAIKneSLX8CWS6AgAAVQoAACEAAAAAAAAAAQAAAAAADQgAAHVuaXZlcnNhbC9mbGFzaF9za2luX3NldHRpbmdzLnhtbFBLAQIAABQAAgAIACCp3kgqlg9n/gIAAJcLAAAmAAAAAAAAAAEAAAAAAAYLAAB1bml2ZXJzYWwvaHRtbF9wdWJsaXNoaW5nX3NldHRpbmdzLnhtbFBLAQIAABQAAgAIACCp3khocVKRmgEAAB8GAAAfAAAAAAAAAAEAAAAAAEgOAAB1bml2ZXJzYWwvaHRtbF9za2luX3NldHRpbmdzLmpzUEsBAgAAFAACAAgAIKneSD08L9HBAAAA5QEAABoAAAAAAAAAAQAAAAAAHxAAAHVuaXZlcnNhbC9pMThuX3ByZXNldHMueG1sUEsBAgAAFAACAAgAIKneSHL80YFnAAAAawAAABwAAAAAAAAAAQAAAAAAGBEAAHVuaXZlcnNhbC9sb2NhbF9zZXR0aW5ncy54bWxQSwECAAAUAAIACABElFdHI7RO+/sCAACwCAAAFAAAAAAAAAABAAAAAAC5EQAAdW5pdmVyc2FsL3BsYXllci54bWxQSwECAAAUAAIACAAgqd5IsIcj9GwBAAD3AgAAKQAAAAAAAAABAAAAAADmFAAAdW5pdmVyc2FsL3NraW5fY3VzdG9taXphdGlvbl9zZXR0aW5ncy54bWxQSwECAAAUAAIACAAgqd5IBdmJyEoNAADVIQAAFwAAAAAAAAAAAAAAAACZFgAAdW5pdmVyc2FsL3VuaXZlcnNhbC5wbmdQSwECAAAUAAIACAAgqd5IKwvAbUoAAABrAAAAGwAAAAAAAAABAAAAAAAYJAAAdW5pdmVyc2FsL3VuaXZlcnNhbC5wbmcueG1sUEsFBgAAAAALAAsASQMAAJskA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10128</TotalTime>
  <Words>5814</Words>
  <Application>Microsoft Office PowerPoint</Application>
  <PresentationFormat>全屏显示(16:9)</PresentationFormat>
  <Paragraphs>841</Paragraphs>
  <Slides>61</Slides>
  <Notes>61</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61</vt:i4>
      </vt:variant>
    </vt:vector>
  </HeadingPairs>
  <TitlesOfParts>
    <vt:vector size="67" baseType="lpstr">
      <vt:lpstr>Calibri</vt:lpstr>
      <vt:lpstr>Arial</vt:lpstr>
      <vt:lpstr>宋体</vt:lpstr>
      <vt:lpstr>Impact</vt:lpstr>
      <vt:lpstr>微软雅黑</vt:lpstr>
      <vt:lpstr>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Administrator</cp:lastModifiedBy>
  <cp:revision>15</cp:revision>
  <dcterms:created xsi:type="dcterms:W3CDTF">2015-04-24T01:01:13Z</dcterms:created>
  <dcterms:modified xsi:type="dcterms:W3CDTF">2022-11-01T12:54:32Z</dcterms:modified>
</cp:coreProperties>
</file>